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3D8F-2B3D-4223-91BA-47C4CFF7A034}" type="datetimeFigureOut">
              <a:rPr lang="sk-SK" smtClean="0"/>
              <a:t>28.10.2019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62A9-D8C8-4690-A016-BF8607B54E04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383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3D8F-2B3D-4223-91BA-47C4CFF7A034}" type="datetimeFigureOut">
              <a:rPr lang="sk-SK" smtClean="0"/>
              <a:t>28.10.2019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62A9-D8C8-4690-A016-BF8607B54E0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622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3D8F-2B3D-4223-91BA-47C4CFF7A034}" type="datetimeFigureOut">
              <a:rPr lang="sk-SK" smtClean="0"/>
              <a:t>28.10.2019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62A9-D8C8-4690-A016-BF8607B54E0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6418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3D8F-2B3D-4223-91BA-47C4CFF7A034}" type="datetimeFigureOut">
              <a:rPr lang="sk-SK" smtClean="0"/>
              <a:t>28.10.2019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62A9-D8C8-4690-A016-BF8607B54E0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2905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3D8F-2B3D-4223-91BA-47C4CFF7A034}" type="datetimeFigureOut">
              <a:rPr lang="sk-SK" smtClean="0"/>
              <a:t>28.10.2019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62A9-D8C8-4690-A016-BF8607B54E04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89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3D8F-2B3D-4223-91BA-47C4CFF7A034}" type="datetimeFigureOut">
              <a:rPr lang="sk-SK" smtClean="0"/>
              <a:t>28.10.2019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62A9-D8C8-4690-A016-BF8607B54E0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6031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3D8F-2B3D-4223-91BA-47C4CFF7A034}" type="datetimeFigureOut">
              <a:rPr lang="sk-SK" smtClean="0"/>
              <a:t>28.10.2019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62A9-D8C8-4690-A016-BF8607B54E0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3772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3D8F-2B3D-4223-91BA-47C4CFF7A034}" type="datetimeFigureOut">
              <a:rPr lang="sk-SK" smtClean="0"/>
              <a:t>28.10.2019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62A9-D8C8-4690-A016-BF8607B54E0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5723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3D8F-2B3D-4223-91BA-47C4CFF7A034}" type="datetimeFigureOut">
              <a:rPr lang="sk-SK" smtClean="0"/>
              <a:t>28.10.2019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62A9-D8C8-4690-A016-BF8607B54E0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847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0473D8F-2B3D-4223-91BA-47C4CFF7A034}" type="datetimeFigureOut">
              <a:rPr lang="sk-SK" smtClean="0"/>
              <a:t>28.10.2019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D662A9-D8C8-4690-A016-BF8607B54E0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7628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3D8F-2B3D-4223-91BA-47C4CFF7A034}" type="datetimeFigureOut">
              <a:rPr lang="sk-SK" smtClean="0"/>
              <a:t>28.10.2019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62A9-D8C8-4690-A016-BF8607B54E0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3518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0473D8F-2B3D-4223-91BA-47C4CFF7A034}" type="datetimeFigureOut">
              <a:rPr lang="sk-SK" smtClean="0"/>
              <a:t>28.10.2019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5D662A9-D8C8-4690-A016-BF8607B54E04}" type="slidenum">
              <a:rPr lang="sk-SK" smtClean="0"/>
              <a:t>‹#›</a:t>
            </a:fld>
            <a:endParaRPr lang="sk-SK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84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00051" y="321069"/>
            <a:ext cx="10058400" cy="3993353"/>
          </a:xfrm>
        </p:spPr>
        <p:txBody>
          <a:bodyPr/>
          <a:lstStyle/>
          <a:p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Španielsko</a:t>
            </a:r>
            <a:b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Spain</a:t>
            </a:r>
            <a:endParaRPr lang="sk-SK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46" y="1120461"/>
            <a:ext cx="4398205" cy="292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99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-239870"/>
            <a:ext cx="10058400" cy="1450757"/>
          </a:xfrm>
        </p:spPr>
        <p:txBody>
          <a:bodyPr/>
          <a:lstStyle/>
          <a:p>
            <a:r>
              <a:rPr lang="sk-SK" dirty="0" smtClean="0"/>
              <a:t>Kultúrny program</a:t>
            </a:r>
            <a:br>
              <a:rPr lang="sk-SK" dirty="0" smtClean="0"/>
            </a:br>
            <a:r>
              <a:rPr lang="sk-SK" sz="2800" dirty="0" err="1" smtClean="0"/>
              <a:t>Culture</a:t>
            </a:r>
            <a:r>
              <a:rPr lang="sk-SK" sz="2800" dirty="0" smtClean="0"/>
              <a:t> program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08116" y="1319262"/>
            <a:ext cx="1005840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Predviedli nám tradičné španielske tance.</a:t>
            </a:r>
          </a:p>
          <a:p>
            <a:r>
              <a:rPr lang="sk-SK" dirty="0" smtClean="0"/>
              <a:t>-</a:t>
            </a:r>
            <a:r>
              <a:rPr lang="sk-SK" dirty="0" err="1" smtClean="0"/>
              <a:t>They</a:t>
            </a:r>
            <a:r>
              <a:rPr lang="sk-SK" dirty="0" smtClean="0"/>
              <a:t> </a:t>
            </a:r>
            <a:r>
              <a:rPr lang="sk-SK" dirty="0" err="1" smtClean="0"/>
              <a:t>showed</a:t>
            </a:r>
            <a:r>
              <a:rPr lang="sk-SK" dirty="0" smtClean="0"/>
              <a:t> </a:t>
            </a:r>
            <a:r>
              <a:rPr lang="sk-SK" dirty="0" err="1" smtClean="0"/>
              <a:t>us</a:t>
            </a:r>
            <a:r>
              <a:rPr lang="sk-SK" dirty="0" smtClean="0"/>
              <a:t> </a:t>
            </a:r>
            <a:r>
              <a:rPr lang="sk-SK" dirty="0" err="1" smtClean="0"/>
              <a:t>their</a:t>
            </a:r>
            <a:r>
              <a:rPr lang="sk-SK" dirty="0" smtClean="0"/>
              <a:t> </a:t>
            </a:r>
            <a:r>
              <a:rPr lang="sk-SK" dirty="0" err="1" smtClean="0"/>
              <a:t>traditional</a:t>
            </a:r>
            <a:r>
              <a:rPr lang="sk-SK" dirty="0" smtClean="0"/>
              <a:t> </a:t>
            </a:r>
            <a:r>
              <a:rPr lang="sk-SK" dirty="0" err="1"/>
              <a:t>S</a:t>
            </a:r>
            <a:r>
              <a:rPr lang="sk-SK" dirty="0" err="1" smtClean="0"/>
              <a:t>panish</a:t>
            </a:r>
            <a:r>
              <a:rPr lang="sk-SK" dirty="0" smtClean="0"/>
              <a:t> </a:t>
            </a:r>
            <a:r>
              <a:rPr lang="sk-SK" dirty="0" err="1" smtClean="0"/>
              <a:t>dance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64" y="2289030"/>
            <a:ext cx="5327073" cy="398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58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97280" y="678426"/>
            <a:ext cx="10058400" cy="4356915"/>
          </a:xfrm>
        </p:spPr>
        <p:txBody>
          <a:bodyPr/>
          <a:lstStyle/>
          <a:p>
            <a:r>
              <a:rPr lang="sk-SK" dirty="0" smtClean="0"/>
              <a:t>Na druhý </a:t>
            </a:r>
            <a:r>
              <a:rPr lang="sk-SK" dirty="0"/>
              <a:t>deň sme navštívili školu. Rozprávali sme </a:t>
            </a:r>
            <a:r>
              <a:rPr lang="sk-SK" dirty="0" smtClean="0"/>
              <a:t>o výsledkoch dotazníka </a:t>
            </a:r>
            <a:r>
              <a:rPr lang="sk-SK"/>
              <a:t>o </a:t>
            </a:r>
            <a:r>
              <a:rPr lang="sk-SK" smtClean="0"/>
              <a:t>rôznorodosti, </a:t>
            </a:r>
            <a:r>
              <a:rPr lang="sk-SK" dirty="0"/>
              <a:t>ktorý vypracovávali žiaci našej školy. </a:t>
            </a:r>
          </a:p>
          <a:p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second</a:t>
            </a:r>
            <a:r>
              <a:rPr lang="sk-SK" dirty="0"/>
              <a:t> </a:t>
            </a:r>
            <a:r>
              <a:rPr lang="sk-SK" dirty="0" err="1" smtClean="0"/>
              <a:t>day</a:t>
            </a:r>
            <a:r>
              <a:rPr lang="sk-SK" dirty="0" smtClean="0"/>
              <a:t> </a:t>
            </a:r>
            <a:r>
              <a:rPr lang="sk-SK" dirty="0" err="1" smtClean="0"/>
              <a:t>we</a:t>
            </a:r>
            <a:r>
              <a:rPr lang="sk-SK" dirty="0" smtClean="0"/>
              <a:t> </a:t>
            </a:r>
            <a:r>
              <a:rPr lang="sk-SK" dirty="0" err="1"/>
              <a:t>visited</a:t>
            </a:r>
            <a:r>
              <a:rPr lang="sk-SK" dirty="0"/>
              <a:t> </a:t>
            </a:r>
            <a:r>
              <a:rPr lang="sk-SK" dirty="0" err="1"/>
              <a:t>shool</a:t>
            </a:r>
            <a:r>
              <a:rPr lang="sk-SK" dirty="0"/>
              <a:t>. </a:t>
            </a:r>
            <a:r>
              <a:rPr lang="sk-SK" dirty="0" err="1"/>
              <a:t>We</a:t>
            </a:r>
            <a:r>
              <a:rPr lang="sk-SK" dirty="0"/>
              <a:t> </a:t>
            </a:r>
            <a:r>
              <a:rPr lang="sk-SK" dirty="0" err="1"/>
              <a:t>spoke</a:t>
            </a:r>
            <a:r>
              <a:rPr lang="sk-SK" dirty="0"/>
              <a:t> </a:t>
            </a:r>
            <a:r>
              <a:rPr lang="sk-SK" dirty="0" err="1"/>
              <a:t>about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results</a:t>
            </a:r>
            <a:r>
              <a:rPr lang="sk-SK" dirty="0"/>
              <a:t> of </a:t>
            </a:r>
            <a:r>
              <a:rPr lang="sk-SK" dirty="0" err="1"/>
              <a:t>questionare</a:t>
            </a:r>
            <a:r>
              <a:rPr lang="sk-SK" dirty="0"/>
              <a:t>, </a:t>
            </a:r>
            <a:r>
              <a:rPr lang="sk-SK" dirty="0" err="1"/>
              <a:t>which</a:t>
            </a:r>
            <a:r>
              <a:rPr lang="sk-SK" dirty="0"/>
              <a:t> </a:t>
            </a:r>
            <a:r>
              <a:rPr lang="sk-SK" dirty="0" err="1"/>
              <a:t>was</a:t>
            </a:r>
            <a:r>
              <a:rPr lang="sk-SK" dirty="0"/>
              <a:t> </a:t>
            </a:r>
            <a:r>
              <a:rPr lang="sk-SK" dirty="0" err="1"/>
              <a:t>made</a:t>
            </a:r>
            <a:r>
              <a:rPr lang="sk-SK" dirty="0"/>
              <a:t> by </a:t>
            </a:r>
            <a:r>
              <a:rPr lang="sk-SK" dirty="0" err="1"/>
              <a:t>our</a:t>
            </a:r>
            <a:r>
              <a:rPr lang="sk-SK" dirty="0"/>
              <a:t> </a:t>
            </a:r>
            <a:r>
              <a:rPr lang="sk-SK" dirty="0" err="1"/>
              <a:t>students</a:t>
            </a:r>
            <a:endParaRPr lang="sk-SK" dirty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774" y="2584235"/>
            <a:ext cx="4849906" cy="341958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1" y="2584235"/>
            <a:ext cx="4559448" cy="341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50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21971" y="-138546"/>
            <a:ext cx="10058400" cy="1450757"/>
          </a:xfrm>
        </p:spPr>
        <p:txBody>
          <a:bodyPr>
            <a:normAutofit/>
          </a:bodyPr>
          <a:lstStyle/>
          <a:p>
            <a:r>
              <a:rPr lang="sk-SK" dirty="0" smtClean="0"/>
              <a:t>Ďakujeme za pozornosť</a:t>
            </a:r>
            <a:br>
              <a:rPr lang="sk-SK" dirty="0" smtClean="0"/>
            </a:br>
            <a:r>
              <a:rPr lang="sk-SK" sz="3100" dirty="0" err="1" smtClean="0"/>
              <a:t>Thank</a:t>
            </a:r>
            <a:r>
              <a:rPr lang="sk-SK" sz="3100" dirty="0" smtClean="0"/>
              <a:t> </a:t>
            </a:r>
            <a:r>
              <a:rPr lang="sk-SK" sz="3100" dirty="0" err="1" smtClean="0"/>
              <a:t>you</a:t>
            </a:r>
            <a:r>
              <a:rPr lang="sk-SK" sz="3100" dirty="0" smtClean="0"/>
              <a:t> </a:t>
            </a:r>
            <a:r>
              <a:rPr lang="sk-SK" sz="3100" dirty="0" err="1" smtClean="0"/>
              <a:t>for</a:t>
            </a:r>
            <a:r>
              <a:rPr lang="sk-SK" sz="3100" dirty="0" smtClean="0"/>
              <a:t> </a:t>
            </a:r>
            <a:r>
              <a:rPr lang="sk-SK" sz="3100" dirty="0" err="1" smtClean="0"/>
              <a:t>your</a:t>
            </a:r>
            <a:r>
              <a:rPr lang="sk-SK" sz="3100" dirty="0" smtClean="0"/>
              <a:t> </a:t>
            </a:r>
            <a:r>
              <a:rPr lang="sk-SK" sz="3100" dirty="0" err="1" smtClean="0"/>
              <a:t>attention</a:t>
            </a:r>
            <a:endParaRPr lang="sk-SK" sz="31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0751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-343531"/>
            <a:ext cx="10058400" cy="1450757"/>
          </a:xfrm>
        </p:spPr>
        <p:txBody>
          <a:bodyPr/>
          <a:lstStyle/>
          <a:p>
            <a:r>
              <a:rPr lang="sk-SK" dirty="0" smtClean="0"/>
              <a:t>Erasmus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97280" y="1107226"/>
            <a:ext cx="10058400" cy="476186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 V rámci projektu Erasmus sme mali možnosť navštíviť Španielsko a spoznať tak zvyky, ľudí a kultúru tejto krajiny.</a:t>
            </a:r>
          </a:p>
          <a:p>
            <a:pPr marL="0" indent="0">
              <a:buNone/>
            </a:pPr>
            <a:r>
              <a:rPr lang="sk-SK" sz="1800" dirty="0" smtClean="0"/>
              <a:t>    - </a:t>
            </a:r>
            <a:r>
              <a:rPr lang="sk-SK" sz="1800" dirty="0" err="1" smtClean="0"/>
              <a:t>During</a:t>
            </a:r>
            <a:r>
              <a:rPr lang="sk-SK" sz="1800" dirty="0" smtClean="0"/>
              <a:t> </a:t>
            </a:r>
            <a:r>
              <a:rPr lang="sk-SK" sz="1800" dirty="0" err="1" smtClean="0"/>
              <a:t>the</a:t>
            </a:r>
            <a:r>
              <a:rPr lang="sk-SK" sz="1800" dirty="0" smtClean="0"/>
              <a:t> </a:t>
            </a:r>
            <a:r>
              <a:rPr lang="sk-SK" sz="1800" dirty="0" err="1" smtClean="0"/>
              <a:t>project</a:t>
            </a:r>
            <a:r>
              <a:rPr lang="sk-SK" sz="1800" dirty="0" smtClean="0"/>
              <a:t> Erasmus, </a:t>
            </a:r>
            <a:r>
              <a:rPr lang="sk-SK" sz="1800" dirty="0" err="1" smtClean="0"/>
              <a:t>we</a:t>
            </a:r>
            <a:r>
              <a:rPr lang="sk-SK" sz="1800" dirty="0" smtClean="0"/>
              <a:t> had </a:t>
            </a:r>
            <a:r>
              <a:rPr lang="sk-SK" sz="1800" dirty="0" err="1" smtClean="0"/>
              <a:t>the</a:t>
            </a:r>
            <a:r>
              <a:rPr lang="sk-SK" sz="1800" dirty="0" smtClean="0"/>
              <a:t> </a:t>
            </a:r>
            <a:r>
              <a:rPr lang="sk-SK" sz="1800" dirty="0" err="1" smtClean="0"/>
              <a:t>opportunity</a:t>
            </a:r>
            <a:r>
              <a:rPr lang="sk-SK" sz="1800" dirty="0" smtClean="0"/>
              <a:t> to </a:t>
            </a:r>
            <a:r>
              <a:rPr lang="sk-SK" sz="1800" dirty="0" err="1" smtClean="0"/>
              <a:t>visit</a:t>
            </a:r>
            <a:r>
              <a:rPr lang="sk-SK" sz="1800" dirty="0" smtClean="0"/>
              <a:t> Spain and get to </a:t>
            </a:r>
            <a:r>
              <a:rPr lang="sk-SK" sz="1800" dirty="0" err="1" smtClean="0"/>
              <a:t>know</a:t>
            </a:r>
            <a:r>
              <a:rPr lang="sk-SK" sz="1800" dirty="0" smtClean="0"/>
              <a:t> </a:t>
            </a:r>
            <a:r>
              <a:rPr lang="sk-SK" sz="1800" dirty="0" err="1" smtClean="0"/>
              <a:t>their</a:t>
            </a:r>
            <a:r>
              <a:rPr lang="sk-SK" sz="1800" dirty="0" smtClean="0"/>
              <a:t>              </a:t>
            </a:r>
            <a:r>
              <a:rPr lang="sk-SK" sz="1800" dirty="0" err="1" smtClean="0"/>
              <a:t>traditions</a:t>
            </a:r>
            <a:r>
              <a:rPr lang="sk-SK" sz="1800" dirty="0" smtClean="0"/>
              <a:t>, </a:t>
            </a:r>
            <a:r>
              <a:rPr lang="sk-SK" sz="1800" dirty="0" err="1" smtClean="0"/>
              <a:t>people</a:t>
            </a:r>
            <a:r>
              <a:rPr lang="sk-SK" sz="1800" dirty="0" smtClean="0"/>
              <a:t> and </a:t>
            </a:r>
            <a:r>
              <a:rPr lang="sk-SK" sz="1800" dirty="0" err="1" smtClean="0"/>
              <a:t>culture</a:t>
            </a:r>
            <a:r>
              <a:rPr lang="sk-SK" sz="1800" dirty="0" smtClean="0"/>
              <a:t>.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533" y="2487258"/>
            <a:ext cx="5003871" cy="375290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487258"/>
            <a:ext cx="5025081" cy="376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52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0727" y="-614350"/>
            <a:ext cx="10058400" cy="1450757"/>
          </a:xfrm>
        </p:spPr>
        <p:txBody>
          <a:bodyPr/>
          <a:lstStyle/>
          <a:p>
            <a:r>
              <a:rPr lang="sk-SK" dirty="0" err="1" smtClean="0"/>
              <a:t>Alcalá</a:t>
            </a:r>
            <a:r>
              <a:rPr lang="sk-SK" dirty="0" smtClean="0"/>
              <a:t> de </a:t>
            </a:r>
            <a:r>
              <a:rPr lang="sk-SK" dirty="0" err="1"/>
              <a:t>H</a:t>
            </a:r>
            <a:r>
              <a:rPr lang="sk-SK" dirty="0" err="1" smtClean="0"/>
              <a:t>enares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10727" y="1011219"/>
            <a:ext cx="1005840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Mesto, ktoré sme mali možnosť spoznať </a:t>
            </a:r>
            <a:r>
              <a:rPr lang="sk-SK" dirty="0"/>
              <a:t>j</a:t>
            </a:r>
            <a:r>
              <a:rPr lang="sk-SK" dirty="0" smtClean="0"/>
              <a:t>e preslávené príbehom Dona </a:t>
            </a:r>
            <a:r>
              <a:rPr lang="sk-SK" dirty="0" err="1" smtClean="0"/>
              <a:t>Quijotta</a:t>
            </a:r>
            <a:r>
              <a:rPr lang="sk-SK" dirty="0" smtClean="0"/>
              <a:t>. Veľmi nás zaujala miestna architektúra a pamiatky.</a:t>
            </a:r>
          </a:p>
          <a:p>
            <a:pPr marL="0" indent="0">
              <a:buNone/>
            </a:pPr>
            <a:r>
              <a:rPr lang="sk-SK" sz="1800" dirty="0" smtClean="0"/>
              <a:t>       - </a:t>
            </a:r>
            <a:r>
              <a:rPr lang="sk-SK" sz="1800" dirty="0" err="1" smtClean="0"/>
              <a:t>The</a:t>
            </a:r>
            <a:r>
              <a:rPr lang="sk-SK" sz="1800" dirty="0" smtClean="0"/>
              <a:t> city </a:t>
            </a:r>
            <a:r>
              <a:rPr lang="sk-SK" sz="1800" dirty="0" err="1" smtClean="0"/>
              <a:t>that</a:t>
            </a:r>
            <a:r>
              <a:rPr lang="sk-SK" sz="1800" dirty="0" smtClean="0"/>
              <a:t> </a:t>
            </a:r>
            <a:r>
              <a:rPr lang="sk-SK" sz="1800" dirty="0" err="1" smtClean="0"/>
              <a:t>we</a:t>
            </a:r>
            <a:r>
              <a:rPr lang="sk-SK" sz="1800" dirty="0" smtClean="0"/>
              <a:t> had </a:t>
            </a:r>
            <a:r>
              <a:rPr lang="sk-SK" sz="1800" dirty="0" err="1" smtClean="0"/>
              <a:t>the</a:t>
            </a:r>
            <a:r>
              <a:rPr lang="sk-SK" sz="1800" dirty="0" smtClean="0"/>
              <a:t> </a:t>
            </a:r>
            <a:r>
              <a:rPr lang="sk-SK" sz="1800" dirty="0" err="1" smtClean="0"/>
              <a:t>opportunity</a:t>
            </a:r>
            <a:r>
              <a:rPr lang="sk-SK" sz="1800" dirty="0" smtClean="0"/>
              <a:t> to </a:t>
            </a:r>
            <a:r>
              <a:rPr lang="sk-SK" sz="1800" dirty="0" err="1" smtClean="0"/>
              <a:t>know</a:t>
            </a:r>
            <a:r>
              <a:rPr lang="sk-SK" sz="1800" dirty="0" smtClean="0"/>
              <a:t> </a:t>
            </a:r>
            <a:r>
              <a:rPr lang="sk-SK" sz="1800" dirty="0" err="1" smtClean="0"/>
              <a:t>is</a:t>
            </a:r>
            <a:r>
              <a:rPr lang="sk-SK" sz="1800" dirty="0" smtClean="0"/>
              <a:t> </a:t>
            </a:r>
            <a:r>
              <a:rPr lang="sk-SK" sz="1800" dirty="0" err="1" smtClean="0"/>
              <a:t>famous</a:t>
            </a:r>
            <a:r>
              <a:rPr lang="sk-SK" sz="1800" dirty="0" smtClean="0"/>
              <a:t> </a:t>
            </a:r>
            <a:r>
              <a:rPr lang="sk-SK" sz="1800" dirty="0" err="1" smtClean="0"/>
              <a:t>because</a:t>
            </a:r>
            <a:r>
              <a:rPr lang="sk-SK" sz="1800" dirty="0" smtClean="0"/>
              <a:t> of </a:t>
            </a:r>
            <a:r>
              <a:rPr lang="sk-SK" sz="1800" dirty="0" err="1" smtClean="0"/>
              <a:t>the</a:t>
            </a:r>
            <a:r>
              <a:rPr lang="sk-SK" sz="1800" dirty="0" smtClean="0"/>
              <a:t> </a:t>
            </a:r>
            <a:r>
              <a:rPr lang="sk-SK" sz="1800" dirty="0" err="1" smtClean="0"/>
              <a:t>story</a:t>
            </a:r>
            <a:r>
              <a:rPr lang="sk-SK" sz="1800" dirty="0" smtClean="0"/>
              <a:t> of Don </a:t>
            </a:r>
            <a:r>
              <a:rPr lang="sk-SK" sz="1800" dirty="0" err="1" smtClean="0"/>
              <a:t>Quijotte</a:t>
            </a:r>
            <a:r>
              <a:rPr lang="sk-SK" sz="1800" dirty="0" smtClean="0"/>
              <a:t>. </a:t>
            </a:r>
            <a:r>
              <a:rPr lang="sk-SK" sz="1800" dirty="0" err="1" smtClean="0"/>
              <a:t>We</a:t>
            </a:r>
            <a:r>
              <a:rPr lang="sk-SK" sz="1800" dirty="0" smtClean="0"/>
              <a:t> </a:t>
            </a:r>
            <a:r>
              <a:rPr lang="sk-SK" sz="1800" dirty="0" err="1" smtClean="0"/>
              <a:t>really</a:t>
            </a:r>
            <a:r>
              <a:rPr lang="sk-SK" sz="1800" dirty="0" smtClean="0"/>
              <a:t> </a:t>
            </a:r>
            <a:r>
              <a:rPr lang="sk-SK" sz="1800" dirty="0" err="1" smtClean="0"/>
              <a:t>liked</a:t>
            </a:r>
            <a:r>
              <a:rPr lang="sk-SK" sz="1800" dirty="0" smtClean="0"/>
              <a:t> </a:t>
            </a:r>
            <a:r>
              <a:rPr lang="sk-SK" sz="1800" dirty="0" err="1" smtClean="0"/>
              <a:t>the</a:t>
            </a:r>
            <a:r>
              <a:rPr lang="sk-SK" sz="1800" dirty="0" smtClean="0"/>
              <a:t> </a:t>
            </a:r>
            <a:r>
              <a:rPr lang="sk-SK" sz="1800" dirty="0" err="1" smtClean="0"/>
              <a:t>local</a:t>
            </a:r>
            <a:r>
              <a:rPr lang="sk-SK" sz="1800" dirty="0" smtClean="0"/>
              <a:t> </a:t>
            </a:r>
            <a:r>
              <a:rPr lang="sk-SK" sz="1800" dirty="0" err="1" smtClean="0"/>
              <a:t>architecture</a:t>
            </a:r>
            <a:r>
              <a:rPr lang="sk-SK" sz="1800" dirty="0" smtClean="0"/>
              <a:t> and </a:t>
            </a:r>
            <a:r>
              <a:rPr lang="sk-SK" sz="1800" dirty="0" err="1" smtClean="0"/>
              <a:t>monuments</a:t>
            </a:r>
            <a:r>
              <a:rPr lang="sk-SK" sz="1800" dirty="0" smtClean="0"/>
              <a:t>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27" y="2445869"/>
            <a:ext cx="2885515" cy="384735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039" y="2445869"/>
            <a:ext cx="2885515" cy="384735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2" y="2445869"/>
            <a:ext cx="2885516" cy="384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40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432316"/>
            <a:ext cx="10058400" cy="61435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LOPE DE VEGA </a:t>
            </a:r>
            <a:r>
              <a:rPr lang="sk-SK" sz="3200" dirty="0" err="1" smtClean="0"/>
              <a:t>residencia</a:t>
            </a:r>
            <a:r>
              <a:rPr lang="sk-SK" sz="3200" dirty="0" smtClean="0"/>
              <a:t> </a:t>
            </a:r>
            <a:r>
              <a:rPr lang="sk-SK" sz="3200" dirty="0" err="1" smtClean="0"/>
              <a:t>universitaria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97280" y="1290918"/>
            <a:ext cx="10058400" cy="457817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 </a:t>
            </a:r>
            <a:r>
              <a:rPr lang="sk-SK" dirty="0" err="1" smtClean="0"/>
              <a:t>Ubytovnie</a:t>
            </a:r>
            <a:r>
              <a:rPr lang="sk-SK" dirty="0" smtClean="0"/>
              <a:t> sa nám veľmi páčilo, cítili sme sa príjemne.  </a:t>
            </a:r>
            <a:endParaRPr lang="sk-SK" dirty="0"/>
          </a:p>
          <a:p>
            <a:pPr marL="0" indent="0">
              <a:buNone/>
            </a:pPr>
            <a:r>
              <a:rPr lang="sk-SK" dirty="0" smtClean="0"/>
              <a:t>      - </a:t>
            </a:r>
            <a:r>
              <a:rPr lang="sk-SK" dirty="0" err="1" smtClean="0"/>
              <a:t>We</a:t>
            </a:r>
            <a:r>
              <a:rPr lang="sk-SK" dirty="0" smtClean="0"/>
              <a:t> </a:t>
            </a:r>
            <a:r>
              <a:rPr lang="sk-SK" dirty="0" err="1" smtClean="0"/>
              <a:t>liked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student</a:t>
            </a:r>
            <a:r>
              <a:rPr lang="sk-SK" dirty="0" smtClean="0"/>
              <a:t> </a:t>
            </a:r>
            <a:r>
              <a:rPr lang="sk-SK" dirty="0" err="1" smtClean="0"/>
              <a:t>hostel</a:t>
            </a:r>
            <a:r>
              <a:rPr lang="sk-SK" dirty="0"/>
              <a:t>, </a:t>
            </a:r>
            <a:r>
              <a:rPr lang="sk-SK" dirty="0" err="1"/>
              <a:t>it</a:t>
            </a:r>
            <a:r>
              <a:rPr lang="sk-SK" dirty="0"/>
              <a:t> </a:t>
            </a:r>
            <a:r>
              <a:rPr lang="sk-SK" dirty="0" err="1"/>
              <a:t>was</a:t>
            </a:r>
            <a:r>
              <a:rPr lang="sk-SK" dirty="0"/>
              <a:t> </a:t>
            </a:r>
            <a:r>
              <a:rPr lang="sk-SK" dirty="0" err="1"/>
              <a:t>very</a:t>
            </a:r>
            <a:r>
              <a:rPr lang="sk-SK" dirty="0"/>
              <a:t> </a:t>
            </a:r>
            <a:r>
              <a:rPr lang="sk-SK" dirty="0" err="1" smtClean="0"/>
              <a:t>pretty</a:t>
            </a:r>
            <a:r>
              <a:rPr lang="sk-SK" dirty="0" smtClean="0"/>
              <a:t> and </a:t>
            </a:r>
            <a:r>
              <a:rPr lang="sk-SK" dirty="0" err="1" smtClean="0"/>
              <a:t>we</a:t>
            </a:r>
            <a:r>
              <a:rPr lang="sk-SK" dirty="0" smtClean="0"/>
              <a:t> </a:t>
            </a:r>
            <a:r>
              <a:rPr lang="sk-SK" dirty="0" err="1" smtClean="0"/>
              <a:t>felt</a:t>
            </a:r>
            <a:r>
              <a:rPr lang="sk-SK" dirty="0" smtClean="0"/>
              <a:t> </a:t>
            </a:r>
            <a:r>
              <a:rPr lang="sk-SK" dirty="0" err="1" smtClean="0"/>
              <a:t>good</a:t>
            </a:r>
            <a:r>
              <a:rPr lang="sk-SK" dirty="0" smtClean="0"/>
              <a:t> </a:t>
            </a:r>
            <a:r>
              <a:rPr lang="sk-SK" dirty="0" err="1" smtClean="0"/>
              <a:t>there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286198"/>
            <a:ext cx="2979644" cy="397285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192" y="2283178"/>
            <a:ext cx="2984575" cy="397588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035" y="2283178"/>
            <a:ext cx="2984573" cy="397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80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6256" y="-493327"/>
            <a:ext cx="10058400" cy="1450757"/>
          </a:xfrm>
        </p:spPr>
        <p:txBody>
          <a:bodyPr>
            <a:normAutofit/>
          </a:bodyPr>
          <a:lstStyle/>
          <a:p>
            <a:r>
              <a:rPr lang="sk-SK" sz="3600" dirty="0" smtClean="0"/>
              <a:t>Ako sme trávili voľný čas</a:t>
            </a:r>
            <a:br>
              <a:rPr lang="sk-SK" sz="3600" dirty="0" smtClean="0"/>
            </a:br>
            <a:r>
              <a:rPr lang="sk-SK" sz="2400" dirty="0" smtClean="0"/>
              <a:t>-</a:t>
            </a:r>
            <a:r>
              <a:rPr lang="sk-SK" sz="2400" dirty="0" err="1" smtClean="0"/>
              <a:t>How</a:t>
            </a:r>
            <a:r>
              <a:rPr lang="sk-SK" sz="2400" dirty="0" smtClean="0"/>
              <a:t> </a:t>
            </a:r>
            <a:r>
              <a:rPr lang="sk-SK" sz="2400" dirty="0" err="1" smtClean="0"/>
              <a:t>we</a:t>
            </a:r>
            <a:r>
              <a:rPr lang="sk-SK" sz="2400" dirty="0" smtClean="0"/>
              <a:t> </a:t>
            </a:r>
            <a:r>
              <a:rPr lang="sk-SK" sz="2400" dirty="0" err="1" smtClean="0"/>
              <a:t>spent</a:t>
            </a:r>
            <a:r>
              <a:rPr lang="sk-SK" sz="2400" dirty="0" smtClean="0"/>
              <a:t> </a:t>
            </a:r>
            <a:r>
              <a:rPr lang="sk-SK" sz="2400" dirty="0" err="1" smtClean="0"/>
              <a:t>our</a:t>
            </a:r>
            <a:r>
              <a:rPr lang="sk-SK" sz="2400" dirty="0" smtClean="0"/>
              <a:t> </a:t>
            </a:r>
            <a:r>
              <a:rPr lang="sk-SK" sz="2400" dirty="0" err="1" smtClean="0"/>
              <a:t>free</a:t>
            </a:r>
            <a:r>
              <a:rPr lang="sk-SK" sz="2400" dirty="0" smtClean="0"/>
              <a:t> </a:t>
            </a:r>
            <a:r>
              <a:rPr lang="sk-SK" sz="2400" dirty="0" err="1" smtClean="0"/>
              <a:t>time</a:t>
            </a:r>
            <a:r>
              <a:rPr lang="sk-SK" sz="2400" dirty="0" smtClean="0"/>
              <a:t> ...</a:t>
            </a:r>
            <a:endParaRPr lang="sk-SK" sz="2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76256" y="1118795"/>
            <a:ext cx="1005840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 počas voľného času, po rôznych aktivitách, sme boli najčastejšie v spoločenskej miestnosti, kde sme hrali biliard, stolný futbal alebo videohry. </a:t>
            </a:r>
          </a:p>
          <a:p>
            <a:pPr marL="0" indent="0">
              <a:buNone/>
            </a:pPr>
            <a:r>
              <a:rPr lang="sk-SK" dirty="0" smtClean="0"/>
              <a:t>      - </a:t>
            </a:r>
            <a:r>
              <a:rPr lang="sk-SK" dirty="0" err="1" smtClean="0"/>
              <a:t>During</a:t>
            </a:r>
            <a:r>
              <a:rPr lang="sk-SK" dirty="0" smtClean="0"/>
              <a:t> </a:t>
            </a:r>
            <a:r>
              <a:rPr lang="sk-SK" dirty="0" err="1" smtClean="0"/>
              <a:t>our</a:t>
            </a:r>
            <a:r>
              <a:rPr lang="sk-SK" dirty="0" smtClean="0"/>
              <a:t> </a:t>
            </a:r>
            <a:r>
              <a:rPr lang="sk-SK" dirty="0" err="1" smtClean="0"/>
              <a:t>free</a:t>
            </a:r>
            <a:r>
              <a:rPr lang="sk-SK" dirty="0" smtClean="0"/>
              <a:t> </a:t>
            </a:r>
            <a:r>
              <a:rPr lang="sk-SK" dirty="0" err="1" smtClean="0"/>
              <a:t>time</a:t>
            </a:r>
            <a:r>
              <a:rPr lang="sk-SK" dirty="0" smtClean="0"/>
              <a:t>, </a:t>
            </a:r>
            <a:r>
              <a:rPr lang="sk-SK" dirty="0" err="1" smtClean="0"/>
              <a:t>after</a:t>
            </a:r>
            <a:r>
              <a:rPr lang="sk-SK" dirty="0" smtClean="0"/>
              <a:t> </a:t>
            </a:r>
            <a:r>
              <a:rPr lang="sk-SK" dirty="0" err="1" smtClean="0"/>
              <a:t>different</a:t>
            </a:r>
            <a:r>
              <a:rPr lang="sk-SK" dirty="0" smtClean="0"/>
              <a:t> </a:t>
            </a:r>
            <a:r>
              <a:rPr lang="sk-SK" dirty="0" err="1" smtClean="0"/>
              <a:t>activities</a:t>
            </a:r>
            <a:r>
              <a:rPr lang="sk-SK" dirty="0" smtClean="0"/>
              <a:t>, </a:t>
            </a:r>
            <a:r>
              <a:rPr lang="sk-SK" dirty="0" err="1" smtClean="0"/>
              <a:t>we</a:t>
            </a:r>
            <a:r>
              <a:rPr lang="sk-SK" dirty="0" smtClean="0"/>
              <a:t> </a:t>
            </a:r>
            <a:r>
              <a:rPr lang="sk-SK" dirty="0" err="1" smtClean="0"/>
              <a:t>were</a:t>
            </a:r>
            <a:r>
              <a:rPr lang="sk-SK" dirty="0" smtClean="0"/>
              <a:t> </a:t>
            </a:r>
            <a:r>
              <a:rPr lang="sk-SK" dirty="0" err="1" smtClean="0"/>
              <a:t>mostly</a:t>
            </a:r>
            <a:r>
              <a:rPr lang="sk-SK" dirty="0" smtClean="0"/>
              <a:t> in </a:t>
            </a:r>
            <a:r>
              <a:rPr lang="sk-SK" dirty="0" err="1" smtClean="0"/>
              <a:t>the</a:t>
            </a:r>
            <a:r>
              <a:rPr lang="sk-SK" dirty="0" smtClean="0"/>
              <a:t> game </a:t>
            </a:r>
            <a:r>
              <a:rPr lang="sk-SK" dirty="0" err="1" smtClean="0"/>
              <a:t>room</a:t>
            </a:r>
            <a:r>
              <a:rPr lang="sk-SK" dirty="0" smtClean="0"/>
              <a:t>, </a:t>
            </a:r>
            <a:r>
              <a:rPr lang="sk-SK" dirty="0" err="1" smtClean="0"/>
              <a:t>where</a:t>
            </a:r>
            <a:r>
              <a:rPr lang="sk-SK" dirty="0" smtClean="0"/>
              <a:t> </a:t>
            </a:r>
            <a:r>
              <a:rPr lang="sk-SK" dirty="0" err="1" smtClean="0"/>
              <a:t>we</a:t>
            </a:r>
            <a:r>
              <a:rPr lang="sk-SK" dirty="0" smtClean="0"/>
              <a:t> </a:t>
            </a:r>
            <a:r>
              <a:rPr lang="sk-SK" dirty="0" err="1" smtClean="0"/>
              <a:t>played</a:t>
            </a:r>
            <a:r>
              <a:rPr lang="sk-SK" dirty="0" smtClean="0"/>
              <a:t> </a:t>
            </a:r>
            <a:r>
              <a:rPr lang="sk-SK" dirty="0" err="1" smtClean="0"/>
              <a:t>billiard</a:t>
            </a:r>
            <a:r>
              <a:rPr lang="sk-SK" dirty="0" smtClean="0"/>
              <a:t>, table </a:t>
            </a:r>
            <a:r>
              <a:rPr lang="sk-SK" dirty="0" err="1" smtClean="0"/>
              <a:t>football</a:t>
            </a:r>
            <a:r>
              <a:rPr lang="sk-SK" dirty="0" smtClean="0"/>
              <a:t> or </a:t>
            </a:r>
            <a:r>
              <a:rPr lang="sk-SK" dirty="0" err="1" smtClean="0"/>
              <a:t>some</a:t>
            </a:r>
            <a:r>
              <a:rPr lang="sk-SK" dirty="0" smtClean="0"/>
              <a:t> </a:t>
            </a:r>
            <a:r>
              <a:rPr lang="sk-SK" dirty="0" err="1" smtClean="0"/>
              <a:t>videogames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27" y="2507875"/>
            <a:ext cx="5047129" cy="378534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29" y="2507875"/>
            <a:ext cx="5074024" cy="378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40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05920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Čo sme jedli?</a:t>
            </a:r>
            <a:br>
              <a:rPr lang="sk-SK" dirty="0" smtClean="0"/>
            </a:br>
            <a:r>
              <a:rPr lang="sk-SK" sz="3100" dirty="0" err="1" smtClean="0"/>
              <a:t>What</a:t>
            </a:r>
            <a:r>
              <a:rPr lang="sk-SK" sz="3100" dirty="0" smtClean="0"/>
              <a:t> </a:t>
            </a:r>
            <a:r>
              <a:rPr lang="sk-SK" sz="3100" dirty="0" err="1" smtClean="0"/>
              <a:t>did</a:t>
            </a:r>
            <a:r>
              <a:rPr lang="sk-SK" sz="3100" dirty="0" smtClean="0"/>
              <a:t> </a:t>
            </a:r>
            <a:r>
              <a:rPr lang="sk-SK" sz="3100" dirty="0" err="1" smtClean="0"/>
              <a:t>we</a:t>
            </a:r>
            <a:r>
              <a:rPr lang="sk-SK" sz="3100" dirty="0" smtClean="0"/>
              <a:t> </a:t>
            </a:r>
            <a:r>
              <a:rPr lang="sk-SK" sz="3100" dirty="0" err="1" smtClean="0"/>
              <a:t>eat</a:t>
            </a:r>
            <a:r>
              <a:rPr lang="sk-SK" sz="3100" dirty="0" smtClean="0"/>
              <a:t>?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97280" y="1361640"/>
            <a:ext cx="1005840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 Ochutnali sme množstvo tradičných jedál ako napríklad </a:t>
            </a:r>
            <a:r>
              <a:rPr lang="sk-SK" dirty="0" err="1" smtClean="0"/>
              <a:t>tapas</a:t>
            </a:r>
            <a:r>
              <a:rPr lang="sk-SK" dirty="0" smtClean="0"/>
              <a:t>, </a:t>
            </a:r>
            <a:r>
              <a:rPr lang="sk-SK" dirty="0" err="1" smtClean="0"/>
              <a:t>paella</a:t>
            </a:r>
            <a:r>
              <a:rPr lang="sk-SK" dirty="0" smtClean="0"/>
              <a:t>, </a:t>
            </a:r>
            <a:r>
              <a:rPr lang="sk-SK" dirty="0" err="1" smtClean="0"/>
              <a:t>torilla</a:t>
            </a:r>
            <a:r>
              <a:rPr lang="sk-SK" dirty="0" smtClean="0"/>
              <a:t> </a:t>
            </a:r>
            <a:r>
              <a:rPr lang="sk-SK" dirty="0" err="1" smtClean="0"/>
              <a:t>Espanola</a:t>
            </a:r>
            <a:r>
              <a:rPr lang="sk-SK" dirty="0" smtClean="0"/>
              <a:t>...</a:t>
            </a:r>
          </a:p>
          <a:p>
            <a:pPr marL="0" indent="0">
              <a:buNone/>
            </a:pPr>
            <a:r>
              <a:rPr lang="sk-SK" sz="1800" dirty="0"/>
              <a:t> </a:t>
            </a:r>
            <a:r>
              <a:rPr lang="sk-SK" sz="1800" dirty="0" smtClean="0"/>
              <a:t>  - </a:t>
            </a:r>
            <a:r>
              <a:rPr lang="sk-SK" sz="1800" dirty="0" err="1" smtClean="0"/>
              <a:t>We</a:t>
            </a:r>
            <a:r>
              <a:rPr lang="sk-SK" sz="1800" dirty="0" smtClean="0"/>
              <a:t> tried </a:t>
            </a:r>
            <a:r>
              <a:rPr lang="sk-SK" sz="1800" dirty="0" err="1" smtClean="0"/>
              <a:t>many</a:t>
            </a:r>
            <a:r>
              <a:rPr lang="sk-SK" sz="1800" dirty="0" smtClean="0"/>
              <a:t> </a:t>
            </a:r>
            <a:r>
              <a:rPr lang="sk-SK" sz="1800" dirty="0" err="1" smtClean="0"/>
              <a:t>traditional</a:t>
            </a:r>
            <a:r>
              <a:rPr lang="sk-SK" sz="1800" dirty="0" smtClean="0"/>
              <a:t> </a:t>
            </a:r>
            <a:r>
              <a:rPr lang="sk-SK" sz="1800" dirty="0" err="1" smtClean="0"/>
              <a:t>foods</a:t>
            </a:r>
            <a:r>
              <a:rPr lang="sk-SK" sz="1800" dirty="0" smtClean="0"/>
              <a:t>, </a:t>
            </a:r>
            <a:r>
              <a:rPr lang="sk-SK" sz="1800" dirty="0" err="1" smtClean="0"/>
              <a:t>like</a:t>
            </a:r>
            <a:r>
              <a:rPr lang="sk-SK" sz="1800" dirty="0" smtClean="0"/>
              <a:t> </a:t>
            </a:r>
            <a:r>
              <a:rPr lang="sk-SK" sz="1800" dirty="0" err="1" smtClean="0"/>
              <a:t>tapas</a:t>
            </a:r>
            <a:r>
              <a:rPr lang="sk-SK" sz="1800" dirty="0" smtClean="0"/>
              <a:t>, </a:t>
            </a:r>
            <a:r>
              <a:rPr lang="sk-SK" sz="1800" dirty="0" err="1" smtClean="0"/>
              <a:t>paella</a:t>
            </a:r>
            <a:r>
              <a:rPr lang="sk-SK" sz="1800" dirty="0" smtClean="0"/>
              <a:t>, </a:t>
            </a:r>
            <a:r>
              <a:rPr lang="sk-SK" sz="1800" dirty="0" err="1" smtClean="0"/>
              <a:t>tortilla</a:t>
            </a:r>
            <a:r>
              <a:rPr lang="sk-SK" sz="1800" dirty="0" smtClean="0"/>
              <a:t> </a:t>
            </a:r>
            <a:r>
              <a:rPr lang="sk-SK" sz="1800" dirty="0" err="1" smtClean="0"/>
              <a:t>Espanola</a:t>
            </a:r>
            <a:r>
              <a:rPr lang="sk-SK" sz="1800" dirty="0" smtClean="0"/>
              <a:t>    </a:t>
            </a:r>
            <a:endParaRPr lang="sk-SK" sz="18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132927" y="1742474"/>
            <a:ext cx="3796107" cy="506147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680" y="2361265"/>
            <a:ext cx="4191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30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Návšteva univerzity v </a:t>
            </a:r>
            <a:r>
              <a:rPr lang="sk-SK" dirty="0" err="1" smtClean="0"/>
              <a:t>Alcale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3100" dirty="0" err="1" smtClean="0"/>
              <a:t>Visit</a:t>
            </a:r>
            <a:r>
              <a:rPr lang="sk-SK" sz="3100" dirty="0" smtClean="0"/>
              <a:t> of </a:t>
            </a:r>
            <a:r>
              <a:rPr lang="sk-SK" sz="3100" dirty="0" err="1"/>
              <a:t>U</a:t>
            </a:r>
            <a:r>
              <a:rPr lang="sk-SK" sz="3100" dirty="0" err="1" smtClean="0"/>
              <a:t>niversity</a:t>
            </a:r>
            <a:r>
              <a:rPr lang="sk-SK" sz="3100" dirty="0" smtClean="0"/>
              <a:t> in </a:t>
            </a:r>
            <a:r>
              <a:rPr lang="sk-SK" sz="3100" dirty="0" err="1" smtClean="0"/>
              <a:t>Alcala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180" y="2863982"/>
            <a:ext cx="7524974" cy="2187212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09" y="2183324"/>
            <a:ext cx="2661397" cy="354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88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571" y="217330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Škola v Španielsku</a:t>
            </a:r>
            <a:br>
              <a:rPr lang="sk-SK" dirty="0" smtClean="0"/>
            </a:br>
            <a:r>
              <a:rPr lang="sk-SK" sz="3100" dirty="0" err="1" smtClean="0"/>
              <a:t>School</a:t>
            </a:r>
            <a:r>
              <a:rPr lang="sk-SK" sz="3100" dirty="0" smtClean="0"/>
              <a:t> in Spain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69571" y="1388535"/>
            <a:ext cx="1005840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Navštívili sme aj ich školu. Táto škola funguje podobne ako naše gymnázia. Celý čas našej návštevy sme mali spoločné aktivity.</a:t>
            </a:r>
          </a:p>
          <a:p>
            <a:r>
              <a:rPr lang="sk-SK" dirty="0" smtClean="0"/>
              <a:t> - </a:t>
            </a:r>
            <a:r>
              <a:rPr lang="sk-SK" dirty="0" err="1" smtClean="0"/>
              <a:t>We</a:t>
            </a:r>
            <a:r>
              <a:rPr lang="sk-SK" dirty="0" smtClean="0"/>
              <a:t> </a:t>
            </a:r>
            <a:r>
              <a:rPr lang="sk-SK" dirty="0" err="1" smtClean="0"/>
              <a:t>also</a:t>
            </a:r>
            <a:r>
              <a:rPr lang="sk-SK" dirty="0" smtClean="0"/>
              <a:t> </a:t>
            </a:r>
            <a:r>
              <a:rPr lang="sk-SK" dirty="0" err="1" smtClean="0"/>
              <a:t>visited</a:t>
            </a:r>
            <a:r>
              <a:rPr lang="sk-SK" dirty="0" smtClean="0"/>
              <a:t> </a:t>
            </a:r>
            <a:r>
              <a:rPr lang="sk-SK" dirty="0" err="1" smtClean="0"/>
              <a:t>their</a:t>
            </a:r>
            <a:r>
              <a:rPr lang="sk-SK" dirty="0" smtClean="0"/>
              <a:t> </a:t>
            </a:r>
            <a:r>
              <a:rPr lang="sk-SK" dirty="0" err="1" smtClean="0"/>
              <a:t>school</a:t>
            </a:r>
            <a:r>
              <a:rPr lang="sk-SK" dirty="0" smtClean="0"/>
              <a:t> </a:t>
            </a:r>
            <a:r>
              <a:rPr lang="sk-SK" dirty="0" err="1" smtClean="0"/>
              <a:t>which</a:t>
            </a:r>
            <a:r>
              <a:rPr lang="sk-SK" dirty="0" smtClean="0"/>
              <a:t> </a:t>
            </a:r>
            <a:r>
              <a:rPr lang="sk-SK" dirty="0" err="1" smtClean="0"/>
              <a:t>works</a:t>
            </a:r>
            <a:r>
              <a:rPr lang="sk-SK" dirty="0" smtClean="0"/>
              <a:t> </a:t>
            </a:r>
            <a:r>
              <a:rPr lang="sk-SK" dirty="0" err="1" smtClean="0"/>
              <a:t>almost</a:t>
            </a:r>
            <a:r>
              <a:rPr lang="sk-SK" dirty="0" smtClean="0"/>
              <a:t> </a:t>
            </a:r>
            <a:r>
              <a:rPr lang="sk-SK" dirty="0" err="1" smtClean="0"/>
              <a:t>like</a:t>
            </a:r>
            <a:r>
              <a:rPr lang="sk-SK" dirty="0" smtClean="0"/>
              <a:t> </a:t>
            </a:r>
            <a:r>
              <a:rPr lang="sk-SK" dirty="0" err="1" smtClean="0"/>
              <a:t>our</a:t>
            </a:r>
            <a:r>
              <a:rPr lang="sk-SK" dirty="0" smtClean="0"/>
              <a:t> </a:t>
            </a:r>
            <a:r>
              <a:rPr lang="sk-SK" dirty="0" err="1" smtClean="0"/>
              <a:t>grammar</a:t>
            </a:r>
            <a:r>
              <a:rPr lang="sk-SK" dirty="0" smtClean="0"/>
              <a:t> </a:t>
            </a:r>
            <a:r>
              <a:rPr lang="sk-SK" dirty="0" err="1" smtClean="0"/>
              <a:t>schools</a:t>
            </a:r>
            <a:r>
              <a:rPr lang="sk-SK" dirty="0" smtClean="0"/>
              <a:t>. </a:t>
            </a:r>
            <a:r>
              <a:rPr lang="sk-SK" dirty="0" err="1" smtClean="0"/>
              <a:t>All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time</a:t>
            </a:r>
            <a:r>
              <a:rPr lang="sk-SK" dirty="0" smtClean="0"/>
              <a:t> of </a:t>
            </a:r>
            <a:r>
              <a:rPr lang="sk-SK" dirty="0" err="1" smtClean="0"/>
              <a:t>our</a:t>
            </a:r>
            <a:r>
              <a:rPr lang="sk-SK" dirty="0" smtClean="0"/>
              <a:t> </a:t>
            </a:r>
            <a:r>
              <a:rPr lang="sk-SK" dirty="0" err="1" smtClean="0"/>
              <a:t>visit</a:t>
            </a:r>
            <a:r>
              <a:rPr lang="sk-SK" dirty="0" smtClean="0"/>
              <a:t> </a:t>
            </a:r>
            <a:r>
              <a:rPr lang="sk-SK" dirty="0" err="1" smtClean="0"/>
              <a:t>we</a:t>
            </a:r>
            <a:r>
              <a:rPr lang="sk-SK" dirty="0" smtClean="0"/>
              <a:t> </a:t>
            </a:r>
            <a:r>
              <a:rPr lang="sk-SK" dirty="0" err="1" smtClean="0"/>
              <a:t>were</a:t>
            </a:r>
            <a:r>
              <a:rPr lang="sk-SK" dirty="0" smtClean="0"/>
              <a:t> </a:t>
            </a:r>
            <a:r>
              <a:rPr lang="sk-SK" dirty="0" err="1" smtClean="0"/>
              <a:t>doing</a:t>
            </a:r>
            <a:r>
              <a:rPr lang="sk-SK" dirty="0" smtClean="0"/>
              <a:t> </a:t>
            </a:r>
            <a:r>
              <a:rPr lang="sk-SK" dirty="0" err="1" smtClean="0"/>
              <a:t>many</a:t>
            </a:r>
            <a:r>
              <a:rPr lang="sk-SK" dirty="0" smtClean="0"/>
              <a:t> </a:t>
            </a:r>
            <a:r>
              <a:rPr lang="sk-SK" dirty="0" err="1" smtClean="0"/>
              <a:t>different</a:t>
            </a:r>
            <a:r>
              <a:rPr lang="sk-SK" dirty="0" smtClean="0"/>
              <a:t> </a:t>
            </a:r>
            <a:r>
              <a:rPr lang="sk-SK" dirty="0" err="1" smtClean="0"/>
              <a:t>activities</a:t>
            </a:r>
            <a:r>
              <a:rPr lang="sk-SK" dirty="0" smtClean="0"/>
              <a:t>.  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07" y="2839292"/>
            <a:ext cx="4488873" cy="336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47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-239870"/>
            <a:ext cx="10058400" cy="1450757"/>
          </a:xfrm>
        </p:spPr>
        <p:txBody>
          <a:bodyPr/>
          <a:lstStyle/>
          <a:p>
            <a:r>
              <a:rPr lang="sk-SK" dirty="0" smtClean="0"/>
              <a:t>Športové aktivity</a:t>
            </a:r>
            <a:br>
              <a:rPr lang="sk-SK" dirty="0" smtClean="0"/>
            </a:br>
            <a:r>
              <a:rPr lang="sk-SK" sz="2800" dirty="0" err="1" smtClean="0"/>
              <a:t>Sport</a:t>
            </a:r>
            <a:r>
              <a:rPr lang="sk-SK" sz="2800" dirty="0" smtClean="0"/>
              <a:t> </a:t>
            </a:r>
            <a:r>
              <a:rPr lang="sk-SK" sz="2800" dirty="0" err="1" smtClean="0"/>
              <a:t>activities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97280" y="1430098"/>
            <a:ext cx="1005840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Boli sme rozdelení do tímov, v ktorých boli žiaci z rôznych krajín.</a:t>
            </a:r>
          </a:p>
          <a:p>
            <a:pPr marL="0" indent="0">
              <a:buNone/>
            </a:pPr>
            <a:r>
              <a:rPr lang="sk-SK" dirty="0" smtClean="0"/>
              <a:t>-</a:t>
            </a:r>
            <a:r>
              <a:rPr lang="sk-SK" dirty="0" err="1" smtClean="0"/>
              <a:t>We</a:t>
            </a:r>
            <a:r>
              <a:rPr lang="sk-SK" dirty="0" smtClean="0"/>
              <a:t> </a:t>
            </a:r>
            <a:r>
              <a:rPr lang="sk-SK" dirty="0" err="1" smtClean="0"/>
              <a:t>were</a:t>
            </a:r>
            <a:r>
              <a:rPr lang="sk-SK" dirty="0" smtClean="0"/>
              <a:t> </a:t>
            </a:r>
            <a:r>
              <a:rPr lang="sk-SK" dirty="0" err="1" smtClean="0"/>
              <a:t>divided</a:t>
            </a:r>
            <a:r>
              <a:rPr lang="sk-SK" dirty="0" smtClean="0"/>
              <a:t> </a:t>
            </a:r>
            <a:r>
              <a:rPr lang="sk-SK" dirty="0" err="1" smtClean="0"/>
              <a:t>into</a:t>
            </a:r>
            <a:r>
              <a:rPr lang="sk-SK" dirty="0" smtClean="0"/>
              <a:t> </a:t>
            </a:r>
            <a:r>
              <a:rPr lang="sk-SK" dirty="0" err="1" smtClean="0"/>
              <a:t>teams</a:t>
            </a:r>
            <a:r>
              <a:rPr lang="sk-SK" dirty="0" smtClean="0"/>
              <a:t> in </a:t>
            </a:r>
            <a:r>
              <a:rPr lang="sk-SK" dirty="0" err="1" smtClean="0"/>
              <a:t>which</a:t>
            </a:r>
            <a:r>
              <a:rPr lang="sk-SK" dirty="0" smtClean="0"/>
              <a:t> </a:t>
            </a:r>
            <a:r>
              <a:rPr lang="sk-SK" dirty="0" err="1" smtClean="0"/>
              <a:t>were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students</a:t>
            </a:r>
            <a:r>
              <a:rPr lang="sk-SK" dirty="0" smtClean="0"/>
              <a:t> </a:t>
            </a:r>
            <a:r>
              <a:rPr lang="sk-SK" dirty="0" err="1" smtClean="0"/>
              <a:t>from</a:t>
            </a:r>
            <a:r>
              <a:rPr lang="sk-SK" dirty="0" smtClean="0"/>
              <a:t> </a:t>
            </a:r>
            <a:r>
              <a:rPr lang="sk-SK" dirty="0" err="1" smtClean="0"/>
              <a:t>different</a:t>
            </a:r>
            <a:r>
              <a:rPr lang="sk-SK" dirty="0" smtClean="0"/>
              <a:t> </a:t>
            </a:r>
            <a:r>
              <a:rPr lang="sk-SK" dirty="0" err="1" smtClean="0"/>
              <a:t>countries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621" y="2408191"/>
            <a:ext cx="5143633" cy="374342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6" y="2408191"/>
            <a:ext cx="5036127" cy="375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3556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íva">
  <a:themeElements>
    <a:clrScheme name="Retrospektí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í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514</TotalTime>
  <Words>382</Words>
  <Application>Microsoft Office PowerPoint</Application>
  <PresentationFormat>Širokouhlá</PresentationFormat>
  <Paragraphs>29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Retrospektíva</vt:lpstr>
      <vt:lpstr>Španielsko Spain</vt:lpstr>
      <vt:lpstr>Erasmus</vt:lpstr>
      <vt:lpstr>Alcalá de Henares</vt:lpstr>
      <vt:lpstr>LOPE DE VEGA residencia universitaria</vt:lpstr>
      <vt:lpstr>Ako sme trávili voľný čas -How we spent our free time ...</vt:lpstr>
      <vt:lpstr>Čo sme jedli? What did we eat? </vt:lpstr>
      <vt:lpstr>Návšteva univerzity v Alcale Visit of University in Alcala </vt:lpstr>
      <vt:lpstr>Škola v Španielsku School in Spain </vt:lpstr>
      <vt:lpstr>Športové aktivity Sport activities</vt:lpstr>
      <vt:lpstr>Kultúrny program Culture program</vt:lpstr>
      <vt:lpstr>Prezentácia programu PowerPoint</vt:lpstr>
      <vt:lpstr>Ďakujeme za pozornosť Thank you for your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Španielsko Spain</dc:title>
  <dc:creator>Henrieta Džamová</dc:creator>
  <cp:lastModifiedBy>PaedDr. Adriana HUGECOVÁ</cp:lastModifiedBy>
  <cp:revision>29</cp:revision>
  <dcterms:created xsi:type="dcterms:W3CDTF">2019-09-20T06:31:45Z</dcterms:created>
  <dcterms:modified xsi:type="dcterms:W3CDTF">2019-10-28T08:55:54Z</dcterms:modified>
</cp:coreProperties>
</file>