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60" r:id="rId6"/>
    <p:sldId id="261" r:id="rId7"/>
    <p:sldId id="262" r:id="rId8"/>
    <p:sldId id="263" r:id="rId9"/>
    <p:sldId id="258" r:id="rId10"/>
    <p:sldId id="264" r:id="rId11"/>
    <p:sldId id="265" r:id="rId12"/>
    <p:sldId id="267" r:id="rId13"/>
    <p:sldId id="268" r:id="rId1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A5EEF92-F103-4CB1-9B6D-DDECE1AA435E}"/>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 xmlns:a16="http://schemas.microsoft.com/office/drawing/2014/main" id="{BEA33780-BB1A-467F-9671-423AE40D1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 xmlns:a16="http://schemas.microsoft.com/office/drawing/2014/main" id="{FE4E21A7-5284-45AB-A455-260DFD0C36AD}"/>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091FD9A7-EA6B-4C60-97D3-3ADC0FFB734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 xmlns:a16="http://schemas.microsoft.com/office/drawing/2014/main" id="{C40B05ED-4FE7-4018-A412-494F6FF0F19D}"/>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241137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0D510A8-DCE5-4B2B-A759-0A6261B9F272}"/>
              </a:ext>
            </a:extLst>
          </p:cNvPr>
          <p:cNvSpPr>
            <a:spLocks noGrp="1"/>
          </p:cNvSpPr>
          <p:nvPr>
            <p:ph type="title"/>
          </p:nvPr>
        </p:nvSpPr>
        <p:spPr/>
        <p:txBody>
          <a:bodyPr/>
          <a:lstStyle/>
          <a:p>
            <a:r>
              <a:rPr lang="sk-SK"/>
              <a:t>Kliknutím upravte štýl predlohy nadpisu</a:t>
            </a:r>
          </a:p>
        </p:txBody>
      </p:sp>
      <p:sp>
        <p:nvSpPr>
          <p:cNvPr id="3" name="Zástupný objekt pre zvislý text 2">
            <a:extLst>
              <a:ext uri="{FF2B5EF4-FFF2-40B4-BE49-F238E27FC236}">
                <a16:creationId xmlns="" xmlns:a16="http://schemas.microsoft.com/office/drawing/2014/main" id="{9FF0BDE0-70EE-4B49-B867-615F0BA9B805}"/>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 xmlns:a16="http://schemas.microsoft.com/office/drawing/2014/main" id="{C20BE422-314F-4F74-9E38-358AEA9BB9D0}"/>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498F699E-6DA1-4A8A-B50E-D6885922521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 xmlns:a16="http://schemas.microsoft.com/office/drawing/2014/main" id="{1A2E4919-D2F8-466E-AC3A-5A7B0DEEC3AE}"/>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111756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 xmlns:a16="http://schemas.microsoft.com/office/drawing/2014/main" id="{978FF60E-6CCA-44E3-8843-3F9EC1D44191}"/>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objekt pre zvislý text 2">
            <a:extLst>
              <a:ext uri="{FF2B5EF4-FFF2-40B4-BE49-F238E27FC236}">
                <a16:creationId xmlns="" xmlns:a16="http://schemas.microsoft.com/office/drawing/2014/main" id="{F5DD2865-B861-4AB1-B057-8FEB8094C294}"/>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 xmlns:a16="http://schemas.microsoft.com/office/drawing/2014/main" id="{44264734-B00B-46EC-A9E6-58A810C0CFC8}"/>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59FFBB74-ADB7-4771-9E16-1229834CDC1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 xmlns:a16="http://schemas.microsoft.com/office/drawing/2014/main" id="{0D9EEFE6-F500-43A2-BBBC-A4CC2431D3BD}"/>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188267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40E3E18-F6BA-44CE-8951-6E13D461D78E}"/>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 xmlns:a16="http://schemas.microsoft.com/office/drawing/2014/main" id="{E8508473-D25F-435C-A14F-F9AA4BD0DA44}"/>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 xmlns:a16="http://schemas.microsoft.com/office/drawing/2014/main" id="{1369B2E9-CC55-49A7-98C5-C0F0B67E8640}"/>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1C3318B1-0781-4836-8998-1766E1D7FCA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 xmlns:a16="http://schemas.microsoft.com/office/drawing/2014/main" id="{F4AB7EF1-890D-45D0-822D-A64B9DFD4118}"/>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371096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D1D8F02-B197-4481-AA8B-672DE0F9302C}"/>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objekt pre text 2">
            <a:extLst>
              <a:ext uri="{FF2B5EF4-FFF2-40B4-BE49-F238E27FC236}">
                <a16:creationId xmlns="" xmlns:a16="http://schemas.microsoft.com/office/drawing/2014/main" id="{DA209619-680E-45C1-AD7D-2521AE1715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 xmlns:a16="http://schemas.microsoft.com/office/drawing/2014/main" id="{B2D2B217-E448-449A-932C-4A1AEFC18581}"/>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B294E650-F1E7-403F-9766-4307E5CA3BE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 xmlns:a16="http://schemas.microsoft.com/office/drawing/2014/main" id="{5B43F173-135C-4F78-8A1E-7B26D1F188F7}"/>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202518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B79F4A8-2902-4614-93E0-3B68806397AA}"/>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 xmlns:a16="http://schemas.microsoft.com/office/drawing/2014/main" id="{BFBF1BE0-C838-41F3-BDD0-B4A5A5E9291C}"/>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 xmlns:a16="http://schemas.microsoft.com/office/drawing/2014/main" id="{64B8FBFF-AFCD-4F36-8C24-FDECFEE76E30}"/>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 xmlns:a16="http://schemas.microsoft.com/office/drawing/2014/main" id="{F9D7627B-3428-48E8-9662-954247EBE3EA}"/>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6" name="Zástupný objekt pre pätu 5">
            <a:extLst>
              <a:ext uri="{FF2B5EF4-FFF2-40B4-BE49-F238E27FC236}">
                <a16:creationId xmlns="" xmlns:a16="http://schemas.microsoft.com/office/drawing/2014/main" id="{04428D36-09B1-4390-AE35-B0A468418228}"/>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 xmlns:a16="http://schemas.microsoft.com/office/drawing/2014/main" id="{AD136962-2C5E-4144-89CE-4A6B3E34DD3D}"/>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1205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47B0933-C136-483B-93AF-ADA980C49922}"/>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objekt pre text 2">
            <a:extLst>
              <a:ext uri="{FF2B5EF4-FFF2-40B4-BE49-F238E27FC236}">
                <a16:creationId xmlns="" xmlns:a16="http://schemas.microsoft.com/office/drawing/2014/main" id="{E48798D3-55A6-490E-BBDA-03291319C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 xmlns:a16="http://schemas.microsoft.com/office/drawing/2014/main" id="{1B2E2A68-7F22-4F44-8431-82CA13FD251F}"/>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 xmlns:a16="http://schemas.microsoft.com/office/drawing/2014/main" id="{05D50FF4-819C-4D41-9D2A-4646FA3CA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 xmlns:a16="http://schemas.microsoft.com/office/drawing/2014/main" id="{94D2582C-C9D6-4675-95B4-E959FD2B1D3D}"/>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 xmlns:a16="http://schemas.microsoft.com/office/drawing/2014/main" id="{F9333A70-AA1A-48D3-A158-2A1EAD4D7C26}"/>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8" name="Zástupný objekt pre pätu 7">
            <a:extLst>
              <a:ext uri="{FF2B5EF4-FFF2-40B4-BE49-F238E27FC236}">
                <a16:creationId xmlns="" xmlns:a16="http://schemas.microsoft.com/office/drawing/2014/main" id="{6B91386C-FA4F-4A84-A80B-CAA443520F72}"/>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 xmlns:a16="http://schemas.microsoft.com/office/drawing/2014/main" id="{5472C0A2-9863-444B-8497-3A5AF3FB8058}"/>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377858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94AF59-BA95-4E63-862B-0A272958D917}"/>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 xmlns:a16="http://schemas.microsoft.com/office/drawing/2014/main" id="{FAD6DBF1-9B0F-472D-95C5-C4B88DFFC908}"/>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4" name="Zástupný objekt pre pätu 3">
            <a:extLst>
              <a:ext uri="{FF2B5EF4-FFF2-40B4-BE49-F238E27FC236}">
                <a16:creationId xmlns="" xmlns:a16="http://schemas.microsoft.com/office/drawing/2014/main" id="{07722441-1F19-4F43-9270-D0F9D2E22476}"/>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 xmlns:a16="http://schemas.microsoft.com/office/drawing/2014/main" id="{8E903D51-0FBB-4F04-B7A2-6C4C0DB4F7EB}"/>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393858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 xmlns:a16="http://schemas.microsoft.com/office/drawing/2014/main" id="{3A44109C-36A4-4227-BBD3-F441D7C5D9F9}"/>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3" name="Zástupný objekt pre pätu 2">
            <a:extLst>
              <a:ext uri="{FF2B5EF4-FFF2-40B4-BE49-F238E27FC236}">
                <a16:creationId xmlns="" xmlns:a16="http://schemas.microsoft.com/office/drawing/2014/main" id="{A818B457-4E6C-496F-995A-822431701A89}"/>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 xmlns:a16="http://schemas.microsoft.com/office/drawing/2014/main" id="{AADFF1B2-A647-4192-923C-95B8BF7C0531}"/>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153192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727AEC8-B9F5-4F33-9EFA-424CA1C3CBE7}"/>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 xmlns:a16="http://schemas.microsoft.com/office/drawing/2014/main" id="{33AB6ABB-E0A6-4983-B882-44A9E0269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 xmlns:a16="http://schemas.microsoft.com/office/drawing/2014/main" id="{24A02CD9-FA06-4DFB-9A29-417862E2A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 xmlns:a16="http://schemas.microsoft.com/office/drawing/2014/main" id="{790BB2D2-7637-4E12-B81D-A36F39177038}"/>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6" name="Zástupný objekt pre pätu 5">
            <a:extLst>
              <a:ext uri="{FF2B5EF4-FFF2-40B4-BE49-F238E27FC236}">
                <a16:creationId xmlns="" xmlns:a16="http://schemas.microsoft.com/office/drawing/2014/main" id="{9D20A683-82B2-4CDC-AF58-AE521C355B2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 xmlns:a16="http://schemas.microsoft.com/office/drawing/2014/main" id="{E65ABE81-C08E-4FAF-AEBD-9631CB14275F}"/>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306304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EAE7C6B8-5D92-4742-847A-865728A941C3}"/>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 xmlns:a16="http://schemas.microsoft.com/office/drawing/2014/main" id="{F3E614F7-C989-4820-9FDE-0748E90E5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 xmlns:a16="http://schemas.microsoft.com/office/drawing/2014/main" id="{C66820B2-8CA9-4C35-B878-60DBD5A81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 xmlns:a16="http://schemas.microsoft.com/office/drawing/2014/main" id="{B79E76A2-0EBE-4CBA-B639-CE2C2C1E6854}"/>
              </a:ext>
            </a:extLst>
          </p:cNvPr>
          <p:cNvSpPr>
            <a:spLocks noGrp="1"/>
          </p:cNvSpPr>
          <p:nvPr>
            <p:ph type="dt" sz="half" idx="10"/>
          </p:nvPr>
        </p:nvSpPr>
        <p:spPr/>
        <p:txBody>
          <a:bodyPr/>
          <a:lstStyle/>
          <a:p>
            <a:fld id="{7E0A9490-553F-4CBB-8E76-3BD7B09E6311}" type="datetimeFigureOut">
              <a:rPr lang="sk-SK" smtClean="0"/>
              <a:t>09.10.2019</a:t>
            </a:fld>
            <a:endParaRPr lang="sk-SK"/>
          </a:p>
        </p:txBody>
      </p:sp>
      <p:sp>
        <p:nvSpPr>
          <p:cNvPr id="6" name="Zástupný objekt pre pätu 5">
            <a:extLst>
              <a:ext uri="{FF2B5EF4-FFF2-40B4-BE49-F238E27FC236}">
                <a16:creationId xmlns="" xmlns:a16="http://schemas.microsoft.com/office/drawing/2014/main" id="{75D6FEC4-84F8-4A40-AB1B-BB7C061C786F}"/>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 xmlns:a16="http://schemas.microsoft.com/office/drawing/2014/main" id="{398700E7-3E92-4F3A-8606-8F0B4010B3E9}"/>
              </a:ext>
            </a:extLst>
          </p:cNvPr>
          <p:cNvSpPr>
            <a:spLocks noGrp="1"/>
          </p:cNvSpPr>
          <p:nvPr>
            <p:ph type="sldNum" sz="quarter" idx="12"/>
          </p:nvPr>
        </p:nvSpPr>
        <p:spPr/>
        <p:txBody>
          <a:bodyPr/>
          <a:lstStyle/>
          <a:p>
            <a:fld id="{E340B10C-5F7D-44BA-945C-92CADAE0F21F}" type="slidenum">
              <a:rPr lang="sk-SK" smtClean="0"/>
              <a:t>‹#›</a:t>
            </a:fld>
            <a:endParaRPr lang="sk-SK"/>
          </a:p>
        </p:txBody>
      </p:sp>
    </p:spTree>
    <p:extLst>
      <p:ext uri="{BB962C8B-B14F-4D97-AF65-F5344CB8AC3E}">
        <p14:creationId xmlns:p14="http://schemas.microsoft.com/office/powerpoint/2010/main" val="91883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 xmlns:a16="http://schemas.microsoft.com/office/drawing/2014/main" id="{C70E857B-605C-4471-A161-53BBE6CC4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objekt pre text 2">
            <a:extLst>
              <a:ext uri="{FF2B5EF4-FFF2-40B4-BE49-F238E27FC236}">
                <a16:creationId xmlns="" xmlns:a16="http://schemas.microsoft.com/office/drawing/2014/main" id="{EA782590-8CD6-49E9-A9D1-6E5438C36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 xmlns:a16="http://schemas.microsoft.com/office/drawing/2014/main" id="{50701A47-777E-44C9-A2C6-BE024003A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A9490-553F-4CBB-8E76-3BD7B09E6311}" type="datetimeFigureOut">
              <a:rPr lang="sk-SK" smtClean="0"/>
              <a:t>09.10.2019</a:t>
            </a:fld>
            <a:endParaRPr lang="sk-SK"/>
          </a:p>
        </p:txBody>
      </p:sp>
      <p:sp>
        <p:nvSpPr>
          <p:cNvPr id="5" name="Zástupný objekt pre pätu 4">
            <a:extLst>
              <a:ext uri="{FF2B5EF4-FFF2-40B4-BE49-F238E27FC236}">
                <a16:creationId xmlns="" xmlns:a16="http://schemas.microsoft.com/office/drawing/2014/main" id="{6C2A80AF-5CF7-4BB2-80B1-801BAB1AD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 xmlns:a16="http://schemas.microsoft.com/office/drawing/2014/main" id="{31851268-B6ED-472A-BA36-19AB6163A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0B10C-5F7D-44BA-945C-92CADAE0F21F}" type="slidenum">
              <a:rPr lang="sk-SK" smtClean="0"/>
              <a:t>‹#›</a:t>
            </a:fld>
            <a:endParaRPr lang="sk-SK"/>
          </a:p>
        </p:txBody>
      </p:sp>
    </p:spTree>
    <p:extLst>
      <p:ext uri="{BB962C8B-B14F-4D97-AF65-F5344CB8AC3E}">
        <p14:creationId xmlns:p14="http://schemas.microsoft.com/office/powerpoint/2010/main" val="79708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3000" r="-13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512701F-101A-4232-B73D-707453306B95}"/>
              </a:ext>
            </a:extLst>
          </p:cNvPr>
          <p:cNvSpPr>
            <a:spLocks noGrp="1"/>
          </p:cNvSpPr>
          <p:nvPr>
            <p:ph type="ctrTitle"/>
          </p:nvPr>
        </p:nvSpPr>
        <p:spPr/>
        <p:txBody>
          <a:bodyPr>
            <a:normAutofit/>
          </a:bodyPr>
          <a:lstStyle/>
          <a:p>
            <a:r>
              <a:rPr lang="sk-SK" sz="8800" i="1" dirty="0">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CROTONE</a:t>
            </a:r>
            <a:r>
              <a:rPr lang="sk-SK" i="1" dirty="0"/>
              <a:t/>
            </a:r>
            <a:br>
              <a:rPr lang="sk-SK" i="1" dirty="0"/>
            </a:br>
            <a:endParaRPr lang="sk-SK" i="1" dirty="0"/>
          </a:p>
        </p:txBody>
      </p:sp>
      <p:pic>
        <p:nvPicPr>
          <p:cNvPr id="9" name="Obrázok 8">
            <a:extLst>
              <a:ext uri="{FF2B5EF4-FFF2-40B4-BE49-F238E27FC236}">
                <a16:creationId xmlns="" xmlns:a16="http://schemas.microsoft.com/office/drawing/2014/main" id="{03EFFEC7-BF23-4D32-8019-A34447B3424C}"/>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ement/>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419073" cy="6858000"/>
          </a:xfrm>
          <a:prstGeom prst="rect">
            <a:avLst/>
          </a:prstGeom>
        </p:spPr>
      </p:pic>
      <p:sp>
        <p:nvSpPr>
          <p:cNvPr id="3" name="Podnadpis 2">
            <a:extLst>
              <a:ext uri="{FF2B5EF4-FFF2-40B4-BE49-F238E27FC236}">
                <a16:creationId xmlns="" xmlns:a16="http://schemas.microsoft.com/office/drawing/2014/main" id="{CC3908F6-D5A4-4C90-A8C1-9027E93BF99B}"/>
              </a:ext>
            </a:extLst>
          </p:cNvPr>
          <p:cNvSpPr>
            <a:spLocks noGrp="1"/>
          </p:cNvSpPr>
          <p:nvPr>
            <p:ph type="subTitle" idx="1"/>
          </p:nvPr>
        </p:nvSpPr>
        <p:spPr/>
        <p:txBody>
          <a:bodyPr/>
          <a:lstStyle/>
          <a:p>
            <a:endParaRPr lang="sk-SK" dirty="0"/>
          </a:p>
        </p:txBody>
      </p:sp>
      <p:pic>
        <p:nvPicPr>
          <p:cNvPr id="5" name="Obrázok 4">
            <a:extLst>
              <a:ext uri="{FF2B5EF4-FFF2-40B4-BE49-F238E27FC236}">
                <a16:creationId xmlns="" xmlns:a16="http://schemas.microsoft.com/office/drawing/2014/main" id="{BF385D16-D733-4718-B894-283E644ADC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7516" y="5702223"/>
            <a:ext cx="1025084" cy="683219"/>
          </a:xfrm>
          <a:prstGeom prst="rect">
            <a:avLst/>
          </a:prstGeom>
          <a:ln>
            <a:noFill/>
          </a:ln>
          <a:effectLst>
            <a:outerShdw blurRad="190500" algn="tl" rotWithShape="0">
              <a:srgbClr val="000000">
                <a:alpha val="70000"/>
              </a:srgbClr>
            </a:outerShdw>
          </a:effectLst>
        </p:spPr>
      </p:pic>
      <p:pic>
        <p:nvPicPr>
          <p:cNvPr id="7" name="Obrázok 6">
            <a:extLst>
              <a:ext uri="{FF2B5EF4-FFF2-40B4-BE49-F238E27FC236}">
                <a16:creationId xmlns="" xmlns:a16="http://schemas.microsoft.com/office/drawing/2014/main" id="{4AB9B999-2CBF-429D-B2F8-037555A75B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869" y="2556629"/>
            <a:ext cx="1948261" cy="11689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3510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626" y="850900"/>
            <a:ext cx="6108877" cy="4581658"/>
          </a:xfrm>
          <a:prstGeom prst="rect">
            <a:avLst/>
          </a:prstGeom>
          <a:ln>
            <a:noFill/>
          </a:ln>
          <a:effectLst>
            <a:outerShdw blurRad="292100" dist="139700" dir="2700000" algn="tl" rotWithShape="0">
              <a:srgbClr val="333333">
                <a:alpha val="65000"/>
              </a:srgbClr>
            </a:outerShdw>
          </a:effectLst>
        </p:spPr>
      </p:pic>
      <p:sp>
        <p:nvSpPr>
          <p:cNvPr id="3" name="BlokTextu 2"/>
          <p:cNvSpPr txBox="1"/>
          <p:nvPr/>
        </p:nvSpPr>
        <p:spPr>
          <a:xfrm>
            <a:off x="234503" y="614310"/>
            <a:ext cx="2485623" cy="3970318"/>
          </a:xfrm>
          <a:prstGeom prst="rect">
            <a:avLst/>
          </a:prstGeom>
          <a:noFill/>
        </p:spPr>
        <p:txBody>
          <a:bodyPr wrap="square" rtlCol="0">
            <a:spAutoFit/>
          </a:bodyPr>
          <a:lstStyle/>
          <a:p>
            <a:pPr algn="just"/>
            <a:r>
              <a:rPr lang="en-GB" b="1" dirty="0">
                <a:latin typeface="Baskerville Old Face" panose="02020602080505020303" pitchFamily="18" charset="0"/>
              </a:rPr>
              <a:t>Behind of us you can see a Doric column which dates back to the sixth century BC. This is the last survivor of the 48 columns that supported the roof of the great temple of the goddess Hera </a:t>
            </a:r>
            <a:r>
              <a:rPr lang="en-GB" b="1" dirty="0" err="1">
                <a:latin typeface="Baskerville Old Face" panose="02020602080505020303" pitchFamily="18" charset="0"/>
              </a:rPr>
              <a:t>Lacinia</a:t>
            </a:r>
            <a:r>
              <a:rPr lang="en-GB" b="1" dirty="0">
                <a:latin typeface="Baskerville Old Face" panose="02020602080505020303" pitchFamily="18" charset="0"/>
              </a:rPr>
              <a:t>. The reason why there is only one column is there was a earthquake and everything fell into the sea. </a:t>
            </a:r>
          </a:p>
        </p:txBody>
      </p:sp>
      <p:sp>
        <p:nvSpPr>
          <p:cNvPr id="4" name="BlokTextu 3"/>
          <p:cNvSpPr txBox="1"/>
          <p:nvPr/>
        </p:nvSpPr>
        <p:spPr>
          <a:xfrm>
            <a:off x="9210003" y="3929129"/>
            <a:ext cx="2575774" cy="2554545"/>
          </a:xfrm>
          <a:prstGeom prst="rect">
            <a:avLst/>
          </a:prstGeom>
          <a:noFill/>
        </p:spPr>
        <p:txBody>
          <a:bodyPr wrap="square" rtlCol="0">
            <a:spAutoFit/>
          </a:bodyPr>
          <a:lstStyle/>
          <a:p>
            <a:pPr algn="just"/>
            <a:r>
              <a:rPr lang="sk-SK" sz="1600" dirty="0">
                <a:latin typeface="Baskerville Old Face" panose="02020602080505020303" pitchFamily="18" charset="0"/>
              </a:rPr>
              <a:t>Za nami môžeme vidieť dórsky stĺp zo 6. storočia pred Kristom. Tento stĺp je jediný zachovaný stĺp zo 48 stĺpov, ktoré  podopierali strechu chrámu bohyne </a:t>
            </a:r>
            <a:r>
              <a:rPr lang="sk-SK" sz="1600" dirty="0" err="1">
                <a:latin typeface="Baskerville Old Face" panose="02020602080505020303" pitchFamily="18" charset="0"/>
              </a:rPr>
              <a:t>Héry</a:t>
            </a:r>
            <a:r>
              <a:rPr lang="sk-SK" sz="1600" dirty="0">
                <a:latin typeface="Baskerville Old Face" panose="02020602080505020303" pitchFamily="18" charset="0"/>
              </a:rPr>
              <a:t>. Príčinou prečo stĺpy spadli, bolo zemetrasenie a následne všetko spadlo do mora. </a:t>
            </a:r>
          </a:p>
        </p:txBody>
      </p:sp>
    </p:spTree>
    <p:extLst>
      <p:ext uri="{BB962C8B-B14F-4D97-AF65-F5344CB8AC3E}">
        <p14:creationId xmlns:p14="http://schemas.microsoft.com/office/powerpoint/2010/main" val="2940052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Obrázo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7972" y="278504"/>
            <a:ext cx="4924023" cy="3693017"/>
          </a:xfrm>
          <a:prstGeom prst="rect">
            <a:avLst/>
          </a:prstGeom>
          <a:ln>
            <a:noFill/>
          </a:ln>
          <a:effectLst>
            <a:outerShdw blurRad="190500" algn="tl" rotWithShape="0">
              <a:srgbClr val="000000">
                <a:alpha val="70000"/>
              </a:srgbClr>
            </a:outerShdw>
          </a:effectLst>
        </p:spPr>
      </p:pic>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773" y="3060420"/>
            <a:ext cx="4364328" cy="3273246"/>
          </a:xfrm>
          <a:prstGeom prst="rect">
            <a:avLst/>
          </a:prstGeom>
          <a:ln>
            <a:noFill/>
          </a:ln>
          <a:effectLst>
            <a:outerShdw blurRad="190500" algn="tl" rotWithShape="0">
              <a:srgbClr val="000000">
                <a:alpha val="70000"/>
              </a:srgbClr>
            </a:outerShdw>
          </a:effectLst>
        </p:spPr>
      </p:pic>
      <p:sp>
        <p:nvSpPr>
          <p:cNvPr id="4" name="BlokTextu 3"/>
          <p:cNvSpPr txBox="1"/>
          <p:nvPr/>
        </p:nvSpPr>
        <p:spPr>
          <a:xfrm>
            <a:off x="755562" y="868831"/>
            <a:ext cx="5018467" cy="2308324"/>
          </a:xfrm>
          <a:prstGeom prst="rect">
            <a:avLst/>
          </a:prstGeom>
          <a:noFill/>
        </p:spPr>
        <p:txBody>
          <a:bodyPr wrap="square" rtlCol="0">
            <a:spAutoFit/>
          </a:bodyPr>
          <a:lstStyle/>
          <a:p>
            <a:pPr algn="just"/>
            <a:r>
              <a:rPr lang="en-GB" b="1" dirty="0">
                <a:latin typeface="Baskerville Old Face" panose="02020602080505020303" pitchFamily="18" charset="0"/>
              </a:rPr>
              <a:t>After visiting museum we came to the restaurant</a:t>
            </a:r>
            <a:r>
              <a:rPr lang="sk-SK" b="1" dirty="0">
                <a:latin typeface="Baskerville Old Face" panose="02020602080505020303" pitchFamily="18" charset="0"/>
              </a:rPr>
              <a:t> at </a:t>
            </a:r>
            <a:r>
              <a:rPr lang="sk-SK" b="1" dirty="0" err="1">
                <a:latin typeface="Baskerville Old Face" panose="02020602080505020303" pitchFamily="18" charset="0"/>
              </a:rPr>
              <a:t>the</a:t>
            </a:r>
            <a:r>
              <a:rPr lang="sk-SK" b="1" dirty="0">
                <a:latin typeface="Baskerville Old Face" panose="02020602080505020303" pitchFamily="18" charset="0"/>
              </a:rPr>
              <a:t> </a:t>
            </a:r>
            <a:r>
              <a:rPr lang="sk-SK" b="1" dirty="0" err="1">
                <a:latin typeface="Baskerville Old Face" panose="02020602080505020303" pitchFamily="18" charset="0"/>
              </a:rPr>
              <a:t>seafront</a:t>
            </a:r>
            <a:r>
              <a:rPr lang="en-GB" b="1" dirty="0">
                <a:latin typeface="Baskerville Old Face" panose="02020602080505020303" pitchFamily="18" charset="0"/>
              </a:rPr>
              <a:t> </a:t>
            </a:r>
            <a:r>
              <a:rPr lang="sk-SK" b="1" dirty="0" err="1">
                <a:latin typeface="Baskerville Old Face" panose="02020602080505020303" pitchFamily="18" charset="0"/>
              </a:rPr>
              <a:t>with</a:t>
            </a:r>
            <a:r>
              <a:rPr lang="sk-SK" b="1" dirty="0">
                <a:latin typeface="Baskerville Old Face" panose="02020602080505020303" pitchFamily="18" charset="0"/>
              </a:rPr>
              <a:t> a </a:t>
            </a:r>
            <a:r>
              <a:rPr lang="sk-SK" b="1" dirty="0" err="1">
                <a:latin typeface="Baskerville Old Face" panose="02020602080505020303" pitchFamily="18" charset="0"/>
              </a:rPr>
              <a:t>beautiful</a:t>
            </a:r>
            <a:r>
              <a:rPr lang="sk-SK" b="1" dirty="0">
                <a:latin typeface="Baskerville Old Face" panose="02020602080505020303" pitchFamily="18" charset="0"/>
              </a:rPr>
              <a:t> </a:t>
            </a:r>
            <a:r>
              <a:rPr lang="en-GB" b="1" dirty="0">
                <a:latin typeface="Baskerville Old Face" panose="02020602080505020303" pitchFamily="18" charset="0"/>
              </a:rPr>
              <a:t>view. For lunch we had typical Italian pasta with melted meat, tomato paste and parmesan. Before main meal we had appetizer w</a:t>
            </a:r>
            <a:r>
              <a:rPr lang="sk-SK" b="1" dirty="0">
                <a:latin typeface="Baskerville Old Face" panose="02020602080505020303" pitchFamily="18" charset="0"/>
              </a:rPr>
              <a:t>h</a:t>
            </a:r>
            <a:r>
              <a:rPr lang="en-GB" b="1" dirty="0" err="1">
                <a:latin typeface="Baskerville Old Face" panose="02020602080505020303" pitchFamily="18" charset="0"/>
              </a:rPr>
              <a:t>ich</a:t>
            </a:r>
            <a:r>
              <a:rPr lang="en-GB" b="1" dirty="0">
                <a:latin typeface="Baskerville Old Face" panose="02020602080505020303" pitchFamily="18" charset="0"/>
              </a:rPr>
              <a:t> was toasted bread with sliced tomatoes, olive oil and fried minced meat. For dessert we had two kind of ice-creams one </a:t>
            </a:r>
            <a:r>
              <a:rPr lang="en-GB" b="1" dirty="0" err="1">
                <a:latin typeface="Baskerville Old Face" panose="02020602080505020303" pitchFamily="18" charset="0"/>
              </a:rPr>
              <a:t>chocola</a:t>
            </a:r>
            <a:r>
              <a:rPr lang="sk-SK" b="1" dirty="0">
                <a:latin typeface="Baskerville Old Face" panose="02020602080505020303" pitchFamily="18" charset="0"/>
              </a:rPr>
              <a:t>t</a:t>
            </a:r>
            <a:r>
              <a:rPr lang="en-GB" b="1" dirty="0">
                <a:latin typeface="Baskerville Old Face" panose="02020602080505020303" pitchFamily="18" charset="0"/>
              </a:rPr>
              <a:t>e and the other one was peanuts . The whole menu was very good</a:t>
            </a:r>
            <a:r>
              <a:rPr lang="sk-SK" b="1" dirty="0">
                <a:latin typeface="Baskerville Old Face" panose="02020602080505020303" pitchFamily="18" charset="0"/>
              </a:rPr>
              <a:t>. </a:t>
            </a:r>
          </a:p>
        </p:txBody>
      </p:sp>
      <p:sp>
        <p:nvSpPr>
          <p:cNvPr id="5" name="BlokTextu 4"/>
          <p:cNvSpPr txBox="1"/>
          <p:nvPr/>
        </p:nvSpPr>
        <p:spPr>
          <a:xfrm>
            <a:off x="755561" y="3665992"/>
            <a:ext cx="5018467" cy="2062103"/>
          </a:xfrm>
          <a:prstGeom prst="rect">
            <a:avLst/>
          </a:prstGeom>
          <a:noFill/>
        </p:spPr>
        <p:txBody>
          <a:bodyPr wrap="square" rtlCol="0">
            <a:spAutoFit/>
          </a:bodyPr>
          <a:lstStyle/>
          <a:p>
            <a:pPr algn="just"/>
            <a:r>
              <a:rPr lang="sk-SK" sz="1600" dirty="0">
                <a:latin typeface="Baskerville Old Face" panose="02020602080505020303" pitchFamily="18" charset="0"/>
              </a:rPr>
              <a:t>Po návšteve múzea sme navštívili reštauráciu s pekným výhľadom na more. Na obed sme mali typické talianske špagety s mletým mäsom, paradajkovým pretlakom a parmezánom. Pred hlavným jedlom sme mali predjedlo, čo bola hrianka s kúskami paradajok, olivovým olejom a vyprážaným mletým mäsom. Na dezert sme mali dva druhy zmrzliny, jedna bola čokoládová a druhá oriešková. Celé menu bolo veľmi dobré. </a:t>
            </a:r>
          </a:p>
        </p:txBody>
      </p:sp>
    </p:spTree>
    <p:extLst>
      <p:ext uri="{BB962C8B-B14F-4D97-AF65-F5344CB8AC3E}">
        <p14:creationId xmlns:p14="http://schemas.microsoft.com/office/powerpoint/2010/main" val="141547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Obdĺžnik 1">
            <a:extLst>
              <a:ext uri="{FF2B5EF4-FFF2-40B4-BE49-F238E27FC236}">
                <a16:creationId xmlns="" xmlns:a16="http://schemas.microsoft.com/office/drawing/2014/main" id="{16386E4F-E182-41F5-AC9D-1B3EA5F14027}"/>
              </a:ext>
            </a:extLst>
          </p:cNvPr>
          <p:cNvSpPr/>
          <p:nvPr/>
        </p:nvSpPr>
        <p:spPr>
          <a:xfrm>
            <a:off x="499353" y="1727296"/>
            <a:ext cx="3313890" cy="3385542"/>
          </a:xfrm>
          <a:prstGeom prst="rect">
            <a:avLst/>
          </a:prstGeom>
        </p:spPr>
        <p:txBody>
          <a:bodyPr wrap="square">
            <a:spAutoFit/>
          </a:bodyPr>
          <a:lstStyle/>
          <a:p>
            <a:pPr algn="just"/>
            <a:r>
              <a:rPr lang="sk-SK" b="1" dirty="0" err="1">
                <a:latin typeface="Baskerville Old Face" panose="02020602080505020303" pitchFamily="18" charset="0"/>
              </a:rPr>
              <a:t>Our</a:t>
            </a:r>
            <a:r>
              <a:rPr lang="sk-SK" b="1" dirty="0">
                <a:latin typeface="Baskerville Old Face" panose="02020602080505020303" pitchFamily="18" charset="0"/>
              </a:rPr>
              <a:t> </a:t>
            </a:r>
            <a:r>
              <a:rPr lang="sk-SK" b="1" dirty="0" err="1">
                <a:latin typeface="Baskerville Old Face" panose="02020602080505020303" pitchFamily="18" charset="0"/>
              </a:rPr>
              <a:t>way</a:t>
            </a:r>
            <a:r>
              <a:rPr lang="sk-SK" b="1" dirty="0">
                <a:latin typeface="Baskerville Old Face" panose="02020602080505020303" pitchFamily="18" charset="0"/>
              </a:rPr>
              <a:t> to </a:t>
            </a:r>
            <a:r>
              <a:rPr lang="sk-SK" b="1" dirty="0" err="1">
                <a:latin typeface="Baskerville Old Face" panose="02020602080505020303" pitchFamily="18" charset="0"/>
              </a:rPr>
              <a:t>home</a:t>
            </a:r>
            <a:r>
              <a:rPr lang="sk-SK" b="1" dirty="0">
                <a:latin typeface="Baskerville Old Face" panose="02020602080505020303" pitchFamily="18" charset="0"/>
              </a:rPr>
              <a:t> </a:t>
            </a:r>
            <a:r>
              <a:rPr lang="sk-SK" b="1" dirty="0" err="1">
                <a:latin typeface="Baskerville Old Face" panose="02020602080505020303" pitchFamily="18" charset="0"/>
              </a:rPr>
              <a:t>was</a:t>
            </a:r>
            <a:r>
              <a:rPr lang="sk-SK" b="1" dirty="0">
                <a:latin typeface="Baskerville Old Face" panose="02020602080505020303" pitchFamily="18" charset="0"/>
              </a:rPr>
              <a:t> </a:t>
            </a:r>
            <a:r>
              <a:rPr lang="sk-SK" b="1" dirty="0" err="1">
                <a:latin typeface="Baskerville Old Face" panose="02020602080505020303" pitchFamily="18" charset="0"/>
              </a:rPr>
              <a:t>good</a:t>
            </a:r>
            <a:r>
              <a:rPr lang="sk-SK" b="1" dirty="0">
                <a:latin typeface="Baskerville Old Face" panose="02020602080505020303" pitchFamily="18" charset="0"/>
              </a:rPr>
              <a:t>. As </a:t>
            </a:r>
            <a:r>
              <a:rPr lang="sk-SK" b="1" dirty="0" err="1">
                <a:latin typeface="Baskerville Old Face" panose="02020602080505020303" pitchFamily="18" charset="0"/>
              </a:rPr>
              <a:t>we</a:t>
            </a:r>
            <a:r>
              <a:rPr lang="sk-SK" b="1" dirty="0">
                <a:latin typeface="Baskerville Old Face" panose="02020602080505020303" pitchFamily="18" charset="0"/>
              </a:rPr>
              <a:t> </a:t>
            </a:r>
            <a:r>
              <a:rPr lang="sk-SK" b="1" dirty="0" err="1">
                <a:latin typeface="Baskerville Old Face" panose="02020602080505020303" pitchFamily="18" charset="0"/>
              </a:rPr>
              <a:t>came</a:t>
            </a:r>
            <a:r>
              <a:rPr lang="sk-SK" b="1" dirty="0">
                <a:latin typeface="Baskerville Old Face" panose="02020602080505020303" pitchFamily="18" charset="0"/>
              </a:rPr>
              <a:t> to </a:t>
            </a:r>
            <a:r>
              <a:rPr lang="sk-SK" b="1" dirty="0" err="1">
                <a:latin typeface="Baskerville Old Face" panose="02020602080505020303" pitchFamily="18" charset="0"/>
              </a:rPr>
              <a:t>Crotone</a:t>
            </a:r>
            <a:r>
              <a:rPr lang="sk-SK" b="1" dirty="0">
                <a:latin typeface="Baskerville Old Face" panose="02020602080505020303" pitchFamily="18" charset="0"/>
              </a:rPr>
              <a:t>, </a:t>
            </a:r>
            <a:r>
              <a:rPr lang="sk-SK" b="1" dirty="0" err="1">
                <a:latin typeface="Baskerville Old Face" panose="02020602080505020303" pitchFamily="18" charset="0"/>
              </a:rPr>
              <a:t>we</a:t>
            </a:r>
            <a:r>
              <a:rPr lang="sk-SK" b="1" dirty="0">
                <a:latin typeface="Baskerville Old Face" panose="02020602080505020303" pitchFamily="18" charset="0"/>
              </a:rPr>
              <a:t> </a:t>
            </a:r>
            <a:r>
              <a:rPr lang="sk-SK" b="1" dirty="0" err="1">
                <a:latin typeface="Baskerville Old Face" panose="02020602080505020303" pitchFamily="18" charset="0"/>
              </a:rPr>
              <a:t>also</a:t>
            </a:r>
            <a:r>
              <a:rPr lang="sk-SK" b="1" dirty="0">
                <a:latin typeface="Baskerville Old Face" panose="02020602080505020303" pitchFamily="18" charset="0"/>
              </a:rPr>
              <a:t> </a:t>
            </a:r>
            <a:r>
              <a:rPr lang="sk-SK" b="1" dirty="0" err="1">
                <a:latin typeface="Baskerville Old Face" panose="02020602080505020303" pitchFamily="18" charset="0"/>
              </a:rPr>
              <a:t>left</a:t>
            </a:r>
            <a:r>
              <a:rPr lang="sk-SK" b="1" dirty="0">
                <a:latin typeface="Baskerville Old Face" panose="02020602080505020303" pitchFamily="18" charset="0"/>
              </a:rPr>
              <a:t>. </a:t>
            </a:r>
            <a:r>
              <a:rPr lang="sk-SK" b="1" dirty="0" err="1">
                <a:latin typeface="Baskerville Old Face" panose="02020602080505020303" pitchFamily="18" charset="0"/>
              </a:rPr>
              <a:t>The</a:t>
            </a:r>
            <a:r>
              <a:rPr lang="sk-SK" b="1" dirty="0">
                <a:latin typeface="Baskerville Old Face" panose="02020602080505020303" pitchFamily="18" charset="0"/>
              </a:rPr>
              <a:t> </a:t>
            </a:r>
            <a:r>
              <a:rPr lang="sk-SK" b="1" dirty="0" err="1">
                <a:latin typeface="Baskerville Old Face" panose="02020602080505020303" pitchFamily="18" charset="0"/>
              </a:rPr>
              <a:t>drivers</a:t>
            </a:r>
            <a:r>
              <a:rPr lang="sk-SK" b="1" dirty="0">
                <a:latin typeface="Baskerville Old Face" panose="02020602080505020303" pitchFamily="18" charset="0"/>
              </a:rPr>
              <a:t> </a:t>
            </a:r>
            <a:r>
              <a:rPr lang="sk-SK" b="1" dirty="0" err="1">
                <a:latin typeface="Baskerville Old Face" panose="02020602080505020303" pitchFamily="18" charset="0"/>
              </a:rPr>
              <a:t>drove</a:t>
            </a:r>
            <a:r>
              <a:rPr lang="sk-SK" b="1" dirty="0">
                <a:latin typeface="Baskerville Old Face" panose="02020602080505020303" pitchFamily="18" charset="0"/>
              </a:rPr>
              <a:t> </a:t>
            </a:r>
            <a:r>
              <a:rPr lang="sk-SK" b="1" dirty="0" err="1">
                <a:latin typeface="Baskerville Old Face" panose="02020602080505020303" pitchFamily="18" charset="0"/>
              </a:rPr>
              <a:t>us</a:t>
            </a:r>
            <a:r>
              <a:rPr lang="sk-SK" b="1" dirty="0">
                <a:latin typeface="Baskerville Old Face" panose="02020602080505020303" pitchFamily="18" charset="0"/>
              </a:rPr>
              <a:t> to </a:t>
            </a:r>
            <a:r>
              <a:rPr lang="sk-SK" b="1" dirty="0" err="1">
                <a:latin typeface="Baskerville Old Face" panose="02020602080505020303" pitchFamily="18" charset="0"/>
              </a:rPr>
              <a:t>Lamezia</a:t>
            </a:r>
            <a:r>
              <a:rPr lang="sk-SK" b="1" dirty="0">
                <a:latin typeface="Baskerville Old Face" panose="02020602080505020303" pitchFamily="18" charset="0"/>
              </a:rPr>
              <a:t> </a:t>
            </a:r>
            <a:r>
              <a:rPr lang="sk-SK" b="1" dirty="0" err="1">
                <a:latin typeface="Baskerville Old Face" panose="02020602080505020303" pitchFamily="18" charset="0"/>
              </a:rPr>
              <a:t>Terme</a:t>
            </a:r>
            <a:r>
              <a:rPr lang="sk-SK" b="1" dirty="0">
                <a:latin typeface="Baskerville Old Face" panose="02020602080505020303" pitchFamily="18" charset="0"/>
              </a:rPr>
              <a:t> </a:t>
            </a:r>
            <a:r>
              <a:rPr lang="sk-SK" b="1" dirty="0" err="1">
                <a:latin typeface="Baskerville Old Face" panose="02020602080505020303" pitchFamily="18" charset="0"/>
              </a:rPr>
              <a:t>airport</a:t>
            </a:r>
            <a:r>
              <a:rPr lang="sk-SK" b="1" dirty="0">
                <a:latin typeface="Baskerville Old Face" panose="02020602080505020303" pitchFamily="18" charset="0"/>
              </a:rPr>
              <a:t> by </a:t>
            </a:r>
            <a:r>
              <a:rPr lang="sk-SK" b="1" dirty="0" err="1">
                <a:latin typeface="Baskerville Old Face" panose="02020602080505020303" pitchFamily="18" charset="0"/>
              </a:rPr>
              <a:t>minivans</a:t>
            </a:r>
            <a:r>
              <a:rPr lang="sk-SK" b="1" dirty="0">
                <a:latin typeface="Baskerville Old Face" panose="02020602080505020303" pitchFamily="18" charset="0"/>
              </a:rPr>
              <a:t> </a:t>
            </a:r>
            <a:r>
              <a:rPr lang="sk-SK" b="1" dirty="0" err="1">
                <a:latin typeface="Baskerville Old Face" panose="02020602080505020303" pitchFamily="18" charset="0"/>
              </a:rPr>
              <a:t>from</a:t>
            </a:r>
            <a:r>
              <a:rPr lang="sk-SK" b="1" dirty="0">
                <a:latin typeface="Baskerville Old Face" panose="02020602080505020303" pitchFamily="18" charset="0"/>
              </a:rPr>
              <a:t> </a:t>
            </a:r>
            <a:r>
              <a:rPr lang="sk-SK" b="1" dirty="0" err="1">
                <a:latin typeface="Baskerville Old Face" panose="02020602080505020303" pitchFamily="18" charset="0"/>
              </a:rPr>
              <a:t>Crotone</a:t>
            </a:r>
            <a:r>
              <a:rPr lang="sk-SK" b="1" dirty="0">
                <a:latin typeface="Baskerville Old Face" panose="02020602080505020303" pitchFamily="18" charset="0"/>
              </a:rPr>
              <a:t> at 5:30am. </a:t>
            </a:r>
            <a:r>
              <a:rPr lang="sk-SK" b="1" dirty="0" err="1">
                <a:latin typeface="Baskerville Old Face" panose="02020602080505020303" pitchFamily="18" charset="0"/>
              </a:rPr>
              <a:t>Weather</a:t>
            </a:r>
            <a:r>
              <a:rPr lang="sk-SK" b="1" dirty="0">
                <a:latin typeface="Baskerville Old Face" panose="02020602080505020303" pitchFamily="18" charset="0"/>
              </a:rPr>
              <a:t> </a:t>
            </a:r>
            <a:r>
              <a:rPr lang="sk-SK" b="1" dirty="0" err="1">
                <a:latin typeface="Baskerville Old Face" panose="02020602080505020303" pitchFamily="18" charset="0"/>
              </a:rPr>
              <a:t>for</a:t>
            </a:r>
            <a:r>
              <a:rPr lang="sk-SK" b="1" dirty="0">
                <a:latin typeface="Baskerville Old Face" panose="02020602080505020303" pitchFamily="18" charset="0"/>
              </a:rPr>
              <a:t>  </a:t>
            </a:r>
            <a:r>
              <a:rPr lang="sk-SK" b="1" dirty="0" err="1">
                <a:latin typeface="Baskerville Old Face" panose="02020602080505020303" pitchFamily="18" charset="0"/>
              </a:rPr>
              <a:t>flight</a:t>
            </a:r>
            <a:r>
              <a:rPr lang="sk-SK" b="1" dirty="0">
                <a:latin typeface="Baskerville Old Face" panose="02020602080505020303" pitchFamily="18" charset="0"/>
              </a:rPr>
              <a:t> </a:t>
            </a:r>
            <a:r>
              <a:rPr lang="sk-SK" b="1" dirty="0" err="1">
                <a:latin typeface="Baskerville Old Face" panose="02020602080505020303" pitchFamily="18" charset="0"/>
              </a:rPr>
              <a:t>was</a:t>
            </a:r>
            <a:r>
              <a:rPr lang="sk-SK" b="1" dirty="0">
                <a:latin typeface="Baskerville Old Face" panose="02020602080505020303" pitchFamily="18" charset="0"/>
              </a:rPr>
              <a:t> </a:t>
            </a:r>
            <a:r>
              <a:rPr lang="sk-SK" b="1" dirty="0" err="1">
                <a:latin typeface="Baskerville Old Face" panose="02020602080505020303" pitchFamily="18" charset="0"/>
              </a:rPr>
              <a:t>great</a:t>
            </a:r>
            <a:r>
              <a:rPr lang="sk-SK" b="1" dirty="0">
                <a:latin typeface="Baskerville Old Face" panose="02020602080505020303" pitchFamily="18" charset="0"/>
              </a:rPr>
              <a:t> and </a:t>
            </a:r>
            <a:r>
              <a:rPr lang="sk-SK" b="1" dirty="0" err="1">
                <a:latin typeface="Baskerville Old Face" panose="02020602080505020303" pitchFamily="18" charset="0"/>
              </a:rPr>
              <a:t>we</a:t>
            </a:r>
            <a:r>
              <a:rPr lang="sk-SK" b="1" dirty="0">
                <a:latin typeface="Baskerville Old Face" panose="02020602080505020303" pitchFamily="18" charset="0"/>
              </a:rPr>
              <a:t> </a:t>
            </a:r>
            <a:r>
              <a:rPr lang="sk-SK" b="1" dirty="0" err="1">
                <a:latin typeface="Baskerville Old Face" panose="02020602080505020303" pitchFamily="18" charset="0"/>
              </a:rPr>
              <a:t>also</a:t>
            </a:r>
            <a:r>
              <a:rPr lang="sk-SK" b="1" dirty="0">
                <a:latin typeface="Baskerville Old Face" panose="02020602080505020303" pitchFamily="18" charset="0"/>
              </a:rPr>
              <a:t> had a </a:t>
            </a:r>
            <a:r>
              <a:rPr lang="sk-SK" b="1" dirty="0" err="1">
                <a:latin typeface="Baskerville Old Face" panose="02020602080505020303" pitchFamily="18" charset="0"/>
              </a:rPr>
              <a:t>beautiful</a:t>
            </a:r>
            <a:r>
              <a:rPr lang="sk-SK" b="1" dirty="0">
                <a:latin typeface="Baskerville Old Face" panose="02020602080505020303" pitchFamily="18" charset="0"/>
              </a:rPr>
              <a:t> </a:t>
            </a:r>
            <a:r>
              <a:rPr lang="sk-SK" b="1" dirty="0" err="1">
                <a:latin typeface="Baskerville Old Face" panose="02020602080505020303" pitchFamily="18" charset="0"/>
              </a:rPr>
              <a:t>view</a:t>
            </a:r>
            <a:r>
              <a:rPr lang="sk-SK" b="1" dirty="0">
                <a:latin typeface="Baskerville Old Face" panose="02020602080505020303" pitchFamily="18" charset="0"/>
              </a:rPr>
              <a:t> </a:t>
            </a:r>
            <a:r>
              <a:rPr lang="sk-SK" b="1" dirty="0" err="1">
                <a:latin typeface="Baskerville Old Face" panose="02020602080505020303" pitchFamily="18" charset="0"/>
              </a:rPr>
              <a:t>out</a:t>
            </a:r>
            <a:r>
              <a:rPr lang="sk-SK" b="1" dirty="0">
                <a:latin typeface="Baskerville Old Face" panose="02020602080505020303" pitchFamily="18" charset="0"/>
              </a:rPr>
              <a:t> of </a:t>
            </a:r>
            <a:r>
              <a:rPr lang="sk-SK" b="1" dirty="0" err="1">
                <a:latin typeface="Baskerville Old Face" panose="02020602080505020303" pitchFamily="18" charset="0"/>
              </a:rPr>
              <a:t>airplane</a:t>
            </a:r>
            <a:r>
              <a:rPr lang="sk-SK" b="1" dirty="0">
                <a:latin typeface="Baskerville Old Face" panose="02020602080505020303" pitchFamily="18" charset="0"/>
              </a:rPr>
              <a:t>. </a:t>
            </a:r>
            <a:r>
              <a:rPr lang="sk-SK" b="1" dirty="0" err="1">
                <a:latin typeface="Baskerville Old Face" panose="02020602080505020303" pitchFamily="18" charset="0"/>
              </a:rPr>
              <a:t>Italians</a:t>
            </a:r>
            <a:r>
              <a:rPr lang="sk-SK" b="1" dirty="0">
                <a:latin typeface="Baskerville Old Face" panose="02020602080505020303" pitchFamily="18" charset="0"/>
              </a:rPr>
              <a:t> </a:t>
            </a:r>
            <a:r>
              <a:rPr lang="sk-SK" b="1" dirty="0" err="1">
                <a:latin typeface="Baskerville Old Face" panose="02020602080505020303" pitchFamily="18" charset="0"/>
              </a:rPr>
              <a:t>next</a:t>
            </a:r>
            <a:r>
              <a:rPr lang="sk-SK" b="1" dirty="0">
                <a:latin typeface="Baskerville Old Face" panose="02020602080505020303" pitchFamily="18" charset="0"/>
              </a:rPr>
              <a:t> to </a:t>
            </a:r>
            <a:r>
              <a:rPr lang="sk-SK" b="1" dirty="0" err="1">
                <a:latin typeface="Baskerville Old Face" panose="02020602080505020303" pitchFamily="18" charset="0"/>
              </a:rPr>
              <a:t>us</a:t>
            </a:r>
            <a:r>
              <a:rPr lang="sk-SK" b="1" dirty="0">
                <a:latin typeface="Baskerville Old Face" panose="02020602080505020303" pitchFamily="18" charset="0"/>
              </a:rPr>
              <a:t> </a:t>
            </a:r>
            <a:r>
              <a:rPr lang="sk-SK" b="1" dirty="0" err="1">
                <a:latin typeface="Baskerville Old Face" panose="02020602080505020303" pitchFamily="18" charset="0"/>
              </a:rPr>
              <a:t>were</a:t>
            </a:r>
            <a:r>
              <a:rPr lang="sk-SK" b="1" dirty="0">
                <a:latin typeface="Baskerville Old Face" panose="02020602080505020303" pitchFamily="18" charset="0"/>
              </a:rPr>
              <a:t> </a:t>
            </a:r>
            <a:r>
              <a:rPr lang="sk-SK" b="1" dirty="0" err="1">
                <a:latin typeface="Baskerville Old Face" panose="02020602080505020303" pitchFamily="18" charset="0"/>
              </a:rPr>
              <a:t>very</a:t>
            </a:r>
            <a:r>
              <a:rPr lang="sk-SK" b="1" dirty="0">
                <a:latin typeface="Baskerville Old Face" panose="02020602080505020303" pitchFamily="18" charset="0"/>
              </a:rPr>
              <a:t> </a:t>
            </a:r>
            <a:r>
              <a:rPr lang="sk-SK" b="1" dirty="0" err="1">
                <a:latin typeface="Baskerville Old Face" panose="02020602080505020303" pitchFamily="18" charset="0"/>
              </a:rPr>
              <a:t>talkative</a:t>
            </a:r>
            <a:r>
              <a:rPr lang="sk-SK" b="1" dirty="0">
                <a:latin typeface="Baskerville Old Face" panose="02020602080505020303" pitchFamily="18" charset="0"/>
              </a:rPr>
              <a:t> and </a:t>
            </a:r>
            <a:r>
              <a:rPr lang="sk-SK" b="1" dirty="0" err="1">
                <a:latin typeface="Baskerville Old Face" panose="02020602080505020303" pitchFamily="18" charset="0"/>
              </a:rPr>
              <a:t>kind</a:t>
            </a:r>
            <a:r>
              <a:rPr lang="sk-SK" b="1" dirty="0">
                <a:latin typeface="Baskerville Old Face" panose="02020602080505020303" pitchFamily="18" charset="0"/>
              </a:rPr>
              <a:t> to </a:t>
            </a:r>
            <a:r>
              <a:rPr lang="sk-SK" b="1" dirty="0" err="1">
                <a:latin typeface="Baskerville Old Face" panose="02020602080505020303" pitchFamily="18" charset="0"/>
              </a:rPr>
              <a:t>us</a:t>
            </a:r>
            <a:r>
              <a:rPr lang="sk-SK" b="1" dirty="0">
                <a:latin typeface="Baskerville Old Face" panose="02020602080505020303" pitchFamily="18" charset="0"/>
              </a:rPr>
              <a:t> </a:t>
            </a:r>
            <a:r>
              <a:rPr lang="sk-SK" b="1" dirty="0" smtClean="0">
                <a:latin typeface="Baskerville Old Face" panose="02020602080505020303" pitchFamily="18" charset="0"/>
                <a:sym typeface="Wingdings" panose="05000000000000000000" pitchFamily="2" charset="2"/>
              </a:rPr>
              <a:t> </a:t>
            </a:r>
            <a:r>
              <a:rPr lang="en-GB" b="1" dirty="0">
                <a:latin typeface="Baskerville Old Face" panose="02020602080505020303" pitchFamily="18" charset="0"/>
                <a:sym typeface="Wingdings" panose="05000000000000000000" pitchFamily="2" charset="2"/>
              </a:rPr>
              <a:t>We enjoyed the flight.</a:t>
            </a:r>
            <a:endParaRPr lang="en-GB" b="1" dirty="0">
              <a:latin typeface="Baskerville Old Face" panose="02020602080505020303" pitchFamily="18" charset="0"/>
            </a:endParaRPr>
          </a:p>
          <a:p>
            <a:pPr algn="just"/>
            <a:r>
              <a:rPr lang="sk-SK" b="1" dirty="0" smtClean="0">
                <a:latin typeface="Baskerville Old Face" panose="02020602080505020303" pitchFamily="18" charset="0"/>
                <a:sym typeface="Wingdings" panose="05000000000000000000" pitchFamily="2" charset="2"/>
              </a:rPr>
              <a:t/>
            </a:r>
            <a:br>
              <a:rPr lang="sk-SK" b="1" dirty="0" smtClean="0">
                <a:latin typeface="Baskerville Old Face" panose="02020602080505020303" pitchFamily="18" charset="0"/>
                <a:sym typeface="Wingdings" panose="05000000000000000000" pitchFamily="2" charset="2"/>
              </a:rPr>
            </a:br>
            <a:r>
              <a:rPr lang="sk-SK" sz="1600" b="1" dirty="0" smtClean="0">
                <a:latin typeface="Baskerville Old Face" panose="02020602080505020303" pitchFamily="18" charset="0"/>
              </a:rPr>
              <a:t> </a:t>
            </a:r>
            <a:endParaRPr lang="sk-SK" sz="1600" b="1" dirty="0">
              <a:latin typeface="Baskerville Old Face" panose="02020602080505020303" pitchFamily="18" charset="0"/>
            </a:endParaRPr>
          </a:p>
        </p:txBody>
      </p:sp>
      <p:pic>
        <p:nvPicPr>
          <p:cNvPr id="3" name="Obrázok 2">
            <a:extLst>
              <a:ext uri="{FF2B5EF4-FFF2-40B4-BE49-F238E27FC236}">
                <a16:creationId xmlns="" xmlns:a16="http://schemas.microsoft.com/office/drawing/2014/main" id="{E57CD4A9-DFF8-4C1A-B217-86BBD1A05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445" y="724920"/>
            <a:ext cx="4474215" cy="2722818"/>
          </a:xfrm>
          <a:prstGeom prst="rect">
            <a:avLst/>
          </a:prstGeom>
        </p:spPr>
      </p:pic>
      <p:sp>
        <p:nvSpPr>
          <p:cNvPr id="4" name="Obdĺžnik 3">
            <a:extLst>
              <a:ext uri="{FF2B5EF4-FFF2-40B4-BE49-F238E27FC236}">
                <a16:creationId xmlns="" xmlns:a16="http://schemas.microsoft.com/office/drawing/2014/main" id="{9195879C-E620-46BB-9018-4B7CC76C68DE}"/>
              </a:ext>
            </a:extLst>
          </p:cNvPr>
          <p:cNvSpPr/>
          <p:nvPr/>
        </p:nvSpPr>
        <p:spPr>
          <a:xfrm>
            <a:off x="499353" y="568568"/>
            <a:ext cx="6096000" cy="646331"/>
          </a:xfrm>
          <a:prstGeom prst="rect">
            <a:avLst/>
          </a:prstGeom>
        </p:spPr>
        <p:txBody>
          <a:bodyPr>
            <a:spAutoFit/>
          </a:bodyPr>
          <a:lstStyle/>
          <a:p>
            <a:r>
              <a:rPr lang="sk-SK"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BACK TO SLOVAKIA</a:t>
            </a:r>
            <a: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sk-SK"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Thursday</a:t>
            </a:r>
            <a: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  </a:t>
            </a:r>
            <a:r>
              <a:rPr lang="sk-SK"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sep</a:t>
            </a:r>
            <a: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12th  2019</a:t>
            </a:r>
            <a:endParaRPr lang="sk-SK" dirty="0"/>
          </a:p>
        </p:txBody>
      </p:sp>
      <p:sp>
        <p:nvSpPr>
          <p:cNvPr id="5" name="BlokTextu 4"/>
          <p:cNvSpPr txBox="1"/>
          <p:nvPr/>
        </p:nvSpPr>
        <p:spPr>
          <a:xfrm>
            <a:off x="4043862" y="2887682"/>
            <a:ext cx="2998033" cy="3970318"/>
          </a:xfrm>
          <a:prstGeom prst="rect">
            <a:avLst/>
          </a:prstGeom>
          <a:noFill/>
        </p:spPr>
        <p:txBody>
          <a:bodyPr wrap="square" rtlCol="0">
            <a:spAutoFit/>
          </a:bodyPr>
          <a:lstStyle/>
          <a:p>
            <a:pPr algn="just"/>
            <a:r>
              <a:rPr lang="sk-SK" dirty="0">
                <a:latin typeface="Baskerville Old Face" panose="02020602080505020303" pitchFamily="18" charset="0"/>
              </a:rPr>
              <a:t>Naša cesta domov bola dobrá. Tak, ako sme prišli do </a:t>
            </a:r>
            <a:r>
              <a:rPr lang="sk-SK" dirty="0" err="1">
                <a:latin typeface="Baskerville Old Face" panose="02020602080505020303" pitchFamily="18" charset="0"/>
              </a:rPr>
              <a:t>Crotone</a:t>
            </a:r>
            <a:r>
              <a:rPr lang="sk-SK" dirty="0">
                <a:latin typeface="Baskerville Old Face" panose="02020602080505020303" pitchFamily="18" charset="0"/>
              </a:rPr>
              <a:t> sme tiež aj odchádzali. Vodiči nás odviezli na letisko v </a:t>
            </a:r>
            <a:r>
              <a:rPr lang="sk-SK" dirty="0" err="1">
                <a:latin typeface="Baskerville Old Face" panose="02020602080505020303" pitchFamily="18" charset="0"/>
              </a:rPr>
              <a:t>Lamezia</a:t>
            </a:r>
            <a:r>
              <a:rPr lang="sk-SK" dirty="0">
                <a:latin typeface="Baskerville Old Face" panose="02020602080505020303" pitchFamily="18" charset="0"/>
              </a:rPr>
              <a:t> </a:t>
            </a:r>
            <a:r>
              <a:rPr lang="sk-SK" dirty="0" err="1">
                <a:latin typeface="Baskerville Old Face" panose="02020602080505020303" pitchFamily="18" charset="0"/>
              </a:rPr>
              <a:t>Terme</a:t>
            </a:r>
            <a:r>
              <a:rPr lang="sk-SK" dirty="0">
                <a:latin typeface="Baskerville Old Face" panose="02020602080505020303" pitchFamily="18" charset="0"/>
              </a:rPr>
              <a:t> </a:t>
            </a:r>
            <a:r>
              <a:rPr lang="sk-SK" dirty="0" err="1">
                <a:latin typeface="Baskerville Old Face" panose="02020602080505020303" pitchFamily="18" charset="0"/>
              </a:rPr>
              <a:t>minivanmi</a:t>
            </a:r>
            <a:r>
              <a:rPr lang="sk-SK" dirty="0">
                <a:latin typeface="Baskerville Old Face" panose="02020602080505020303" pitchFamily="18" charset="0"/>
              </a:rPr>
              <a:t> už o 5:30 ráno z </a:t>
            </a:r>
            <a:r>
              <a:rPr lang="sk-SK" dirty="0" err="1">
                <a:latin typeface="Baskerville Old Face" panose="02020602080505020303" pitchFamily="18" charset="0"/>
              </a:rPr>
              <a:t>Crotone</a:t>
            </a:r>
            <a:r>
              <a:rPr lang="sk-SK" dirty="0">
                <a:latin typeface="Baskerville Old Face" panose="02020602080505020303" pitchFamily="18" charset="0"/>
              </a:rPr>
              <a:t>. Počasie bolo pre let skvelé a taktiež aj výhľad z lietadla bol prekrásny. Taliani sediaci vedľa nás boli veľmi zhovorčiví a milí </a:t>
            </a:r>
            <a:r>
              <a:rPr lang="sk-SK" dirty="0">
                <a:latin typeface="Baskerville Old Face" panose="02020602080505020303" pitchFamily="18" charset="0"/>
                <a:sym typeface="Wingdings" panose="05000000000000000000" pitchFamily="2" charset="2"/>
              </a:rPr>
              <a:t>. Let sme si užili.</a:t>
            </a:r>
          </a:p>
          <a:p>
            <a:pPr algn="just"/>
            <a:r>
              <a:rPr lang="sk-SK" b="1" dirty="0">
                <a:latin typeface="Baskerville Old Face" panose="02020602080505020303" pitchFamily="18" charset="0"/>
              </a:rPr>
              <a:t> </a:t>
            </a:r>
          </a:p>
          <a:p>
            <a:endParaRPr lang="sk-SK" dirty="0"/>
          </a:p>
        </p:txBody>
      </p:sp>
    </p:spTree>
    <p:extLst>
      <p:ext uri="{BB962C8B-B14F-4D97-AF65-F5344CB8AC3E}">
        <p14:creationId xmlns:p14="http://schemas.microsoft.com/office/powerpoint/2010/main" val="1270257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Obrázok 1">
            <a:extLst>
              <a:ext uri="{FF2B5EF4-FFF2-40B4-BE49-F238E27FC236}">
                <a16:creationId xmlns="" xmlns:a16="http://schemas.microsoft.com/office/drawing/2014/main" id="{DF1750A3-E7CA-401F-ACB0-19D47490D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975" y="275469"/>
            <a:ext cx="6096000" cy="457142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3" name="Obdĺžnik 2">
            <a:extLst>
              <a:ext uri="{FF2B5EF4-FFF2-40B4-BE49-F238E27FC236}">
                <a16:creationId xmlns="" xmlns:a16="http://schemas.microsoft.com/office/drawing/2014/main" id="{50D45A35-B788-4FA6-B77E-EF4FE0C3A81F}"/>
              </a:ext>
            </a:extLst>
          </p:cNvPr>
          <p:cNvSpPr/>
          <p:nvPr/>
        </p:nvSpPr>
        <p:spPr>
          <a:xfrm>
            <a:off x="2233268" y="5136993"/>
            <a:ext cx="7417415" cy="1323439"/>
          </a:xfrm>
          <a:prstGeom prst="rect">
            <a:avLst/>
          </a:prstGeom>
        </p:spPr>
        <p:txBody>
          <a:bodyPr wrap="none">
            <a:spAutoFit/>
          </a:bodyPr>
          <a:lstStyle/>
          <a:p>
            <a:pPr algn="ctr"/>
            <a:r>
              <a:rPr lang="sk-SK" sz="4000" b="1" i="1" dirty="0" err="1">
                <a:effectLst>
                  <a:outerShdw blurRad="38100" dist="38100" dir="2700000" algn="tl">
                    <a:srgbClr val="000000">
                      <a:alpha val="43137"/>
                    </a:srgbClr>
                  </a:outerShdw>
                </a:effectLst>
                <a:latin typeface="Baskerville Old Face" panose="02020602080505020303" pitchFamily="18" charset="0"/>
              </a:rPr>
              <a:t>Thank</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you</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very</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much</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for</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your</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smtClean="0">
                <a:effectLst>
                  <a:outerShdw blurRad="38100" dist="38100" dir="2700000" algn="tl">
                    <a:srgbClr val="000000">
                      <a:alpha val="43137"/>
                    </a:srgbClr>
                  </a:outerShdw>
                </a:effectLst>
                <a:latin typeface="Baskerville Old Face" panose="02020602080505020303" pitchFamily="18" charset="0"/>
              </a:rPr>
              <a:t/>
            </a:r>
            <a:br>
              <a:rPr lang="sk-SK" sz="4000" b="1" i="1" dirty="0" smtClean="0">
                <a:effectLst>
                  <a:outerShdw blurRad="38100" dist="38100" dir="2700000" algn="tl">
                    <a:srgbClr val="000000">
                      <a:alpha val="43137"/>
                    </a:srgbClr>
                  </a:outerShdw>
                </a:effectLst>
                <a:latin typeface="Baskerville Old Face" panose="02020602080505020303" pitchFamily="18" charset="0"/>
              </a:rPr>
            </a:br>
            <a:r>
              <a:rPr lang="sk-SK" sz="4000" b="1" i="1" dirty="0" err="1" smtClean="0">
                <a:effectLst>
                  <a:outerShdw blurRad="38100" dist="38100" dir="2700000" algn="tl">
                    <a:srgbClr val="000000">
                      <a:alpha val="43137"/>
                    </a:srgbClr>
                  </a:outerShdw>
                </a:effectLst>
                <a:latin typeface="Baskerville Old Face" panose="02020602080505020303" pitchFamily="18" charset="0"/>
              </a:rPr>
              <a:t>time</a:t>
            </a:r>
            <a:r>
              <a:rPr lang="sk-SK" sz="4000" b="1" i="1" dirty="0" smtClean="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that</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you</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smtClean="0">
                <a:effectLst>
                  <a:outerShdw blurRad="38100" dist="38100" dir="2700000" algn="tl">
                    <a:srgbClr val="000000">
                      <a:alpha val="43137"/>
                    </a:srgbClr>
                  </a:outerShdw>
                </a:effectLst>
                <a:latin typeface="Baskerville Old Face" panose="02020602080505020303" pitchFamily="18" charset="0"/>
              </a:rPr>
              <a:t>have</a:t>
            </a:r>
            <a:r>
              <a:rPr lang="sk-SK" sz="4000" b="1" i="1" dirty="0" smtClean="0">
                <a:effectLst>
                  <a:outerShdw blurRad="38100" dist="38100" dir="2700000" algn="tl">
                    <a:srgbClr val="000000">
                      <a:alpha val="43137"/>
                    </a:srgbClr>
                  </a:outerShdw>
                </a:effectLst>
                <a:latin typeface="Baskerville Old Face" panose="02020602080505020303" pitchFamily="18" charset="0"/>
              </a:rPr>
              <a:t> </a:t>
            </a:r>
            <a:r>
              <a:rPr lang="sk-SK" sz="4000" b="1" i="1" dirty="0" err="1" smtClean="0">
                <a:effectLst>
                  <a:outerShdw blurRad="38100" dist="38100" dir="2700000" algn="tl">
                    <a:srgbClr val="000000">
                      <a:alpha val="43137"/>
                    </a:srgbClr>
                  </a:outerShdw>
                </a:effectLst>
                <a:latin typeface="Baskerville Old Face" panose="02020602080505020303" pitchFamily="18" charset="0"/>
              </a:rPr>
              <a:t>spent</a:t>
            </a:r>
            <a:r>
              <a:rPr lang="sk-SK" sz="4000" b="1" i="1" dirty="0" smtClean="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with</a:t>
            </a:r>
            <a:r>
              <a:rPr lang="sk-SK" sz="4000" b="1" i="1" dirty="0">
                <a:effectLst>
                  <a:outerShdw blurRad="38100" dist="38100" dir="2700000" algn="tl">
                    <a:srgbClr val="000000">
                      <a:alpha val="43137"/>
                    </a:srgbClr>
                  </a:outerShdw>
                </a:effectLst>
                <a:latin typeface="Baskerville Old Face" panose="02020602080505020303" pitchFamily="18" charset="0"/>
              </a:rPr>
              <a:t> </a:t>
            </a:r>
            <a:r>
              <a:rPr lang="sk-SK" sz="4000" b="1" i="1" dirty="0" err="1">
                <a:effectLst>
                  <a:outerShdw blurRad="38100" dist="38100" dir="2700000" algn="tl">
                    <a:srgbClr val="000000">
                      <a:alpha val="43137"/>
                    </a:srgbClr>
                  </a:outerShdw>
                </a:effectLst>
                <a:latin typeface="Baskerville Old Face" panose="02020602080505020303" pitchFamily="18" charset="0"/>
              </a:rPr>
              <a:t>us</a:t>
            </a:r>
            <a:r>
              <a:rPr lang="sk-SK" sz="4000" b="1" i="1" dirty="0">
                <a:effectLst>
                  <a:outerShdw blurRad="38100" dist="38100" dir="2700000" algn="tl">
                    <a:srgbClr val="000000">
                      <a:alpha val="43137"/>
                    </a:srgbClr>
                  </a:outerShdw>
                </a:effectLst>
                <a:latin typeface="Baskerville Old Face" panose="02020602080505020303" pitchFamily="18" charset="0"/>
              </a:rPr>
              <a:t> &lt;3 </a:t>
            </a:r>
          </a:p>
        </p:txBody>
      </p:sp>
    </p:spTree>
    <p:extLst>
      <p:ext uri="{BB962C8B-B14F-4D97-AF65-F5344CB8AC3E}">
        <p14:creationId xmlns:p14="http://schemas.microsoft.com/office/powerpoint/2010/main" val="223391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7E78B0C-C602-4BE9-BB16-645FC68805BF}"/>
              </a:ext>
            </a:extLst>
          </p:cNvPr>
          <p:cNvSpPr>
            <a:spLocks noGrp="1"/>
          </p:cNvSpPr>
          <p:nvPr>
            <p:ph type="title"/>
          </p:nvPr>
        </p:nvSpPr>
        <p:spPr>
          <a:xfrm>
            <a:off x="698500" y="732805"/>
            <a:ext cx="10515600" cy="1325563"/>
          </a:xfrm>
        </p:spPr>
        <p:txBody>
          <a:bodyPr>
            <a:normAutofit/>
          </a:bodyPr>
          <a:lstStyle/>
          <a:p>
            <a:r>
              <a:rPr lang="sk-SK" sz="22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THE DAY OF OUR FLIGHT</a:t>
            </a:r>
            <a:r>
              <a:rPr lang="sk-SK" sz="2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sz="2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sk-SK" sz="22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Sunday</a:t>
            </a:r>
            <a:r>
              <a:rPr lang="sk-SK" sz="2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  </a:t>
            </a:r>
            <a:r>
              <a:rPr lang="sk-SK" sz="22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sep</a:t>
            </a:r>
            <a:r>
              <a:rPr lang="sk-SK" sz="2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8th  2019</a:t>
            </a:r>
            <a: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endParaRPr lang="sk-SK" dirty="0">
              <a:effectLst>
                <a:outerShdw blurRad="38100" dist="38100" dir="2700000" algn="tl">
                  <a:srgbClr val="000000">
                    <a:alpha val="43137"/>
                  </a:srgbClr>
                </a:outerShdw>
              </a:effectLst>
              <a:latin typeface="Baskerville Old Face" panose="02020602080505020303" pitchFamily="18" charset="0"/>
            </a:endParaRPr>
          </a:p>
        </p:txBody>
      </p:sp>
      <p:sp>
        <p:nvSpPr>
          <p:cNvPr id="4" name="Rectangle 1">
            <a:extLst>
              <a:ext uri="{FF2B5EF4-FFF2-40B4-BE49-F238E27FC236}">
                <a16:creationId xmlns="" xmlns:a16="http://schemas.microsoft.com/office/drawing/2014/main" id="{B0BEB115-BD98-4C8B-8E6C-33E11B304D9C}"/>
              </a:ext>
            </a:extLst>
          </p:cNvPr>
          <p:cNvSpPr>
            <a:spLocks noGrp="1" noChangeArrowheads="1"/>
          </p:cNvSpPr>
          <p:nvPr>
            <p:ph idx="1"/>
          </p:nvPr>
        </p:nvSpPr>
        <p:spPr bwMode="auto">
          <a:xfrm>
            <a:off x="698500" y="2145814"/>
            <a:ext cx="5010150" cy="274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sk-SK" sz="1800" b="1" dirty="0" err="1">
                <a:latin typeface="Baskerville Old Face" panose="02020602080505020303" pitchFamily="18" charset="0"/>
              </a:rPr>
              <a:t>The</a:t>
            </a:r>
            <a:r>
              <a:rPr lang="sk-SK" sz="1800" b="1" dirty="0">
                <a:latin typeface="Baskerville Old Face" panose="02020602080505020303" pitchFamily="18" charset="0"/>
              </a:rPr>
              <a:t> </a:t>
            </a:r>
            <a:r>
              <a:rPr lang="sk-SK" sz="1800" b="1" dirty="0" err="1">
                <a:latin typeface="Baskerville Old Face" panose="02020602080505020303" pitchFamily="18" charset="0"/>
              </a:rPr>
              <a:t>day</a:t>
            </a:r>
            <a:r>
              <a:rPr lang="sk-SK" sz="1800" b="1" dirty="0">
                <a:latin typeface="Baskerville Old Face" panose="02020602080505020303" pitchFamily="18" charset="0"/>
              </a:rPr>
              <a:t> of </a:t>
            </a:r>
            <a:r>
              <a:rPr lang="sk-SK" sz="1800" b="1" dirty="0" err="1">
                <a:latin typeface="Baskerville Old Face" panose="02020602080505020303" pitchFamily="18" charset="0"/>
              </a:rPr>
              <a:t>our</a:t>
            </a:r>
            <a:r>
              <a:rPr lang="sk-SK" sz="1800" b="1" dirty="0">
                <a:latin typeface="Baskerville Old Face" panose="02020602080505020303" pitchFamily="18" charset="0"/>
              </a:rPr>
              <a:t> </a:t>
            </a:r>
            <a:r>
              <a:rPr lang="sk-SK" sz="1800" b="1" dirty="0" err="1">
                <a:latin typeface="Baskerville Old Face" panose="02020602080505020303" pitchFamily="18" charset="0"/>
              </a:rPr>
              <a:t>flight</a:t>
            </a:r>
            <a:r>
              <a:rPr lang="sk-SK" sz="1800" b="1" dirty="0">
                <a:latin typeface="Baskerville Old Face" panose="02020602080505020303" pitchFamily="18" charset="0"/>
              </a:rPr>
              <a:t> </a:t>
            </a:r>
            <a:r>
              <a:rPr lang="sk-SK" sz="1800" b="1" dirty="0" err="1">
                <a:latin typeface="Baskerville Old Face" panose="02020602080505020303" pitchFamily="18" charset="0"/>
              </a:rPr>
              <a:t>was</a:t>
            </a:r>
            <a:r>
              <a:rPr lang="sk-SK" sz="1800" b="1" dirty="0">
                <a:latin typeface="Baskerville Old Face" panose="02020602080505020303" pitchFamily="18" charset="0"/>
              </a:rPr>
              <a:t> </a:t>
            </a:r>
            <a:r>
              <a:rPr lang="sk-SK" sz="1800" b="1" dirty="0" err="1">
                <a:latin typeface="Baskerville Old Face" panose="02020602080505020303" pitchFamily="18" charset="0"/>
              </a:rPr>
              <a:t>stressful</a:t>
            </a:r>
            <a:r>
              <a:rPr lang="sk-SK" sz="1800" b="1" dirty="0">
                <a:latin typeface="Baskerville Old Face" panose="02020602080505020303" pitchFamily="18" charset="0"/>
              </a:rPr>
              <a:t> </a:t>
            </a:r>
            <a:r>
              <a:rPr lang="sk-SK" sz="1800" b="1" dirty="0" err="1">
                <a:latin typeface="Baskerville Old Face" panose="02020602080505020303" pitchFamily="18" charset="0"/>
              </a:rPr>
              <a:t>but</a:t>
            </a:r>
            <a:r>
              <a:rPr lang="sk-SK" sz="1800" b="1" dirty="0">
                <a:latin typeface="Baskerville Old Face" panose="02020602080505020303" pitchFamily="18" charset="0"/>
              </a:rPr>
              <a:t> </a:t>
            </a:r>
            <a:r>
              <a:rPr lang="sk-SK" sz="1800" b="1" dirty="0" err="1">
                <a:latin typeface="Baskerville Old Face" panose="02020602080505020303" pitchFamily="18" charset="0"/>
              </a:rPr>
              <a:t>exciting</a:t>
            </a:r>
            <a:r>
              <a:rPr lang="sk-SK" sz="1800" b="1" dirty="0">
                <a:latin typeface="Baskerville Old Face" panose="02020602080505020303" pitchFamily="18" charset="0"/>
              </a:rPr>
              <a:t> at </a:t>
            </a:r>
            <a:r>
              <a:rPr lang="sk-SK" sz="1800" b="1" dirty="0" err="1">
                <a:latin typeface="Baskerville Old Face" panose="02020602080505020303" pitchFamily="18" charset="0"/>
              </a:rPr>
              <a:t>the</a:t>
            </a:r>
            <a:r>
              <a:rPr lang="sk-SK" sz="1800" b="1" dirty="0">
                <a:latin typeface="Baskerville Old Face" panose="02020602080505020303" pitchFamily="18" charset="0"/>
              </a:rPr>
              <a:t> </a:t>
            </a:r>
            <a:r>
              <a:rPr lang="sk-SK" sz="1800" b="1" dirty="0" err="1">
                <a:latin typeface="Baskerville Old Face" panose="02020602080505020303" pitchFamily="18" charset="0"/>
              </a:rPr>
              <a:t>same</a:t>
            </a:r>
            <a:r>
              <a:rPr lang="sk-SK" sz="1800" b="1" dirty="0">
                <a:latin typeface="Baskerville Old Face" panose="02020602080505020303" pitchFamily="18" charset="0"/>
              </a:rPr>
              <a:t> </a:t>
            </a:r>
            <a:r>
              <a:rPr lang="sk-SK" sz="1800" b="1" dirty="0" err="1">
                <a:latin typeface="Baskerville Old Face" panose="02020602080505020303" pitchFamily="18" charset="0"/>
              </a:rPr>
              <a:t>time</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departed</a:t>
            </a:r>
            <a:r>
              <a:rPr lang="sk-SK" sz="1800" b="1" dirty="0">
                <a:latin typeface="Baskerville Old Face" panose="02020602080505020303" pitchFamily="18" charset="0"/>
              </a:rPr>
              <a:t> </a:t>
            </a:r>
            <a:r>
              <a:rPr lang="sk-SK" sz="1800" b="1" dirty="0" err="1">
                <a:latin typeface="Baskerville Old Face" panose="02020602080505020303" pitchFamily="18" charset="0"/>
              </a:rPr>
              <a:t>from</a:t>
            </a:r>
            <a:r>
              <a:rPr lang="sk-SK" sz="1800" b="1" dirty="0">
                <a:latin typeface="Baskerville Old Face" panose="02020602080505020303" pitchFamily="18" charset="0"/>
              </a:rPr>
              <a:t> </a:t>
            </a:r>
            <a:r>
              <a:rPr lang="sk-SK" sz="1800" b="1" dirty="0" err="1">
                <a:latin typeface="Baskerville Old Face" panose="02020602080505020303" pitchFamily="18" charset="0"/>
              </a:rPr>
              <a:t>airport</a:t>
            </a:r>
            <a:r>
              <a:rPr lang="sk-SK" sz="1800" b="1" dirty="0">
                <a:latin typeface="Baskerville Old Face" panose="02020602080505020303" pitchFamily="18" charset="0"/>
              </a:rPr>
              <a:t> in </a:t>
            </a:r>
            <a:r>
              <a:rPr lang="sk-SK" sz="1800" b="1" dirty="0" err="1">
                <a:latin typeface="Baskerville Old Face" panose="02020602080505020303" pitchFamily="18" charset="0"/>
              </a:rPr>
              <a:t>Krakow</a:t>
            </a:r>
            <a:r>
              <a:rPr lang="sk-SK" sz="1800" b="1" dirty="0">
                <a:latin typeface="Baskerville Old Face" panose="02020602080505020303" pitchFamily="18" charset="0"/>
              </a:rPr>
              <a:t> at </a:t>
            </a:r>
            <a:r>
              <a:rPr lang="sk-SK" sz="1800" b="1" dirty="0" err="1">
                <a:latin typeface="Baskerville Old Face" panose="02020602080505020303" pitchFamily="18" charset="0"/>
              </a:rPr>
              <a:t>around</a:t>
            </a:r>
            <a:r>
              <a:rPr lang="sk-SK" sz="1800" b="1" dirty="0">
                <a:latin typeface="Baskerville Old Face" panose="02020602080505020303" pitchFamily="18" charset="0"/>
              </a:rPr>
              <a:t> 11AM. </a:t>
            </a:r>
            <a:br>
              <a:rPr lang="sk-SK" sz="1800" b="1" dirty="0">
                <a:latin typeface="Baskerville Old Face" panose="02020602080505020303" pitchFamily="18" charset="0"/>
              </a:rPr>
            </a:br>
            <a:r>
              <a:rPr lang="sk-SK" sz="1800" b="1" dirty="0" err="1">
                <a:latin typeface="Baskerville Old Face" panose="02020602080505020303" pitchFamily="18" charset="0"/>
              </a:rPr>
              <a:t>After</a:t>
            </a:r>
            <a:r>
              <a:rPr lang="sk-SK" sz="1800" b="1" dirty="0">
                <a:latin typeface="Baskerville Old Face" panose="02020602080505020303" pitchFamily="18" charset="0"/>
              </a:rPr>
              <a:t> </a:t>
            </a:r>
            <a:r>
              <a:rPr lang="sk-SK" sz="1800" b="1" dirty="0" err="1">
                <a:latin typeface="Baskerville Old Face" panose="02020602080505020303" pitchFamily="18" charset="0"/>
              </a:rPr>
              <a:t>two</a:t>
            </a:r>
            <a:r>
              <a:rPr lang="sk-SK" sz="1800" b="1" dirty="0">
                <a:latin typeface="Baskerville Old Face" panose="02020602080505020303" pitchFamily="18" charset="0"/>
              </a:rPr>
              <a:t> </a:t>
            </a:r>
            <a:r>
              <a:rPr lang="sk-SK" sz="1800" b="1" dirty="0" err="1">
                <a:latin typeface="Baskerville Old Face" panose="02020602080505020303" pitchFamily="18" charset="0"/>
              </a:rPr>
              <a:t>hours</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arrived</a:t>
            </a:r>
            <a:r>
              <a:rPr lang="sk-SK" sz="1800" b="1" dirty="0">
                <a:latin typeface="Baskerville Old Face" panose="02020602080505020303" pitchFamily="18" charset="0"/>
              </a:rPr>
              <a:t> at </a:t>
            </a:r>
            <a:r>
              <a:rPr lang="sk-SK" sz="1800" b="1" dirty="0" err="1">
                <a:latin typeface="Baskerville Old Face" panose="02020602080505020303" pitchFamily="18" charset="0"/>
              </a:rPr>
              <a:t>the</a:t>
            </a:r>
            <a:r>
              <a:rPr lang="sk-SK" sz="1800" b="1" dirty="0">
                <a:latin typeface="Baskerville Old Face" panose="02020602080505020303" pitchFamily="18" charset="0"/>
              </a:rPr>
              <a:t> </a:t>
            </a:r>
            <a:r>
              <a:rPr lang="sk-SK" sz="1800" b="1" dirty="0" err="1">
                <a:latin typeface="Baskerville Old Face" panose="02020602080505020303" pitchFamily="18" charset="0"/>
              </a:rPr>
              <a:t>Lamezia</a:t>
            </a:r>
            <a:r>
              <a:rPr lang="sk-SK" sz="1800" b="1" dirty="0">
                <a:latin typeface="Baskerville Old Face" panose="02020602080505020303" pitchFamily="18" charset="0"/>
              </a:rPr>
              <a:t> </a:t>
            </a:r>
            <a:r>
              <a:rPr lang="sk-SK" sz="1800" b="1" dirty="0" err="1">
                <a:latin typeface="Baskerville Old Face" panose="02020602080505020303" pitchFamily="18" charset="0"/>
              </a:rPr>
              <a:t>Terme</a:t>
            </a:r>
            <a:r>
              <a:rPr lang="sk-SK" sz="1800" b="1" dirty="0">
                <a:latin typeface="Baskerville Old Face" panose="02020602080505020303" pitchFamily="18" charset="0"/>
              </a:rPr>
              <a:t> </a:t>
            </a:r>
            <a:r>
              <a:rPr lang="sk-SK" sz="1800" b="1" dirty="0" err="1">
                <a:latin typeface="Baskerville Old Face" panose="02020602080505020303" pitchFamily="18" charset="0"/>
              </a:rPr>
              <a:t>airport</a:t>
            </a:r>
            <a:r>
              <a:rPr lang="sk-SK" sz="1800" b="1" dirty="0">
                <a:latin typeface="Baskerville Old Face" panose="02020602080505020303" pitchFamily="18" charset="0"/>
              </a:rPr>
              <a:t> and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were</a:t>
            </a:r>
            <a:r>
              <a:rPr lang="sk-SK" sz="1800" b="1" dirty="0">
                <a:latin typeface="Baskerville Old Face" panose="02020602080505020303" pitchFamily="18" charset="0"/>
              </a:rPr>
              <a:t> so happy to </a:t>
            </a:r>
            <a:r>
              <a:rPr lang="sk-SK" sz="1800" b="1" dirty="0" err="1">
                <a:latin typeface="Baskerville Old Face" panose="02020602080505020303" pitchFamily="18" charset="0"/>
              </a:rPr>
              <a:t>be</a:t>
            </a:r>
            <a:r>
              <a:rPr lang="sk-SK" sz="1800" b="1" dirty="0">
                <a:latin typeface="Baskerville Old Face" panose="02020602080505020303" pitchFamily="18" charset="0"/>
              </a:rPr>
              <a:t> in </a:t>
            </a:r>
            <a:r>
              <a:rPr lang="sk-SK" sz="1800" b="1" dirty="0" err="1">
                <a:latin typeface="Baskerville Old Face" panose="02020602080505020303" pitchFamily="18" charset="0"/>
              </a:rPr>
              <a:t>the</a:t>
            </a:r>
            <a:r>
              <a:rPr lang="sk-SK" sz="1800" b="1" dirty="0">
                <a:latin typeface="Baskerville Old Face" panose="02020602080505020303" pitchFamily="18" charset="0"/>
              </a:rPr>
              <a:t> </a:t>
            </a:r>
            <a:r>
              <a:rPr lang="sk-SK" sz="1800" b="1" dirty="0" err="1">
                <a:latin typeface="Baskerville Old Face" panose="02020602080505020303" pitchFamily="18" charset="0"/>
              </a:rPr>
              <a:t>Italy</a:t>
            </a:r>
            <a:r>
              <a:rPr lang="sk-SK" sz="1800" b="1" dirty="0">
                <a:latin typeface="Baskerville Old Face" panose="02020602080505020303" pitchFamily="18" charset="0"/>
              </a:rPr>
              <a:t> </a:t>
            </a:r>
            <a:r>
              <a:rPr lang="sk-SK" sz="1800" b="1" dirty="0" err="1">
                <a:latin typeface="Baskerville Old Face" panose="02020602080505020303" pitchFamily="18" charset="0"/>
              </a:rPr>
              <a:t>finally</a:t>
            </a:r>
            <a:r>
              <a:rPr lang="sk-SK" sz="1800" b="1" dirty="0">
                <a:latin typeface="Baskerville Old Face" panose="02020602080505020303" pitchFamily="18" charset="0"/>
              </a:rPr>
              <a:t>! </a:t>
            </a:r>
            <a:r>
              <a:rPr lang="sk-SK" sz="1000" dirty="0">
                <a:latin typeface="Baskerville Old Face" panose="02020602080505020303" pitchFamily="18" charset="0"/>
              </a:rPr>
              <a:t/>
            </a:r>
            <a:br>
              <a:rPr lang="sk-SK" sz="1000" dirty="0">
                <a:latin typeface="Baskerville Old Face" panose="02020602080505020303" pitchFamily="18" charset="0"/>
              </a:rPr>
            </a:br>
            <a:endParaRPr lang="sk-SK" sz="1000" dirty="0">
              <a:latin typeface="Baskerville Old Face" panose="02020602080505020303" pitchFamily="18" charset="0"/>
            </a:endParaRPr>
          </a:p>
          <a:p>
            <a:pPr marL="0" indent="0">
              <a:buNone/>
            </a:pPr>
            <a:r>
              <a:rPr lang="sk-SK" sz="1600" dirty="0">
                <a:latin typeface="Baskerville Old Face" panose="02020602080505020303" pitchFamily="18" charset="0"/>
              </a:rPr>
              <a:t>Deň nášho odletu bol stresujúci, no zároveň plný vzrušenia. Odleteli sme z Krakova okolo 11hod. Po dvoch hodinách sme prileteli na letisko do </a:t>
            </a:r>
            <a:r>
              <a:rPr lang="sk-SK" sz="1600" dirty="0" err="1">
                <a:latin typeface="Baskerville Old Face" panose="02020602080505020303" pitchFamily="18" charset="0"/>
              </a:rPr>
              <a:t>Lamezia</a:t>
            </a:r>
            <a:r>
              <a:rPr lang="sk-SK" sz="1600" dirty="0">
                <a:latin typeface="Baskerville Old Face" panose="02020602080505020303" pitchFamily="18" charset="0"/>
              </a:rPr>
              <a:t> </a:t>
            </a:r>
            <a:r>
              <a:rPr lang="sk-SK" sz="1600" dirty="0" err="1">
                <a:latin typeface="Baskerville Old Face" panose="02020602080505020303" pitchFamily="18" charset="0"/>
              </a:rPr>
              <a:t>Terme</a:t>
            </a:r>
            <a:r>
              <a:rPr lang="sk-SK" sz="1600" dirty="0">
                <a:latin typeface="Baskerville Old Face" panose="02020602080505020303" pitchFamily="18" charset="0"/>
              </a:rPr>
              <a:t> a tešili sme sa, že sme konečne v Taliansku. </a:t>
            </a:r>
          </a:p>
        </p:txBody>
      </p:sp>
      <p:pic>
        <p:nvPicPr>
          <p:cNvPr id="6" name="Obrázok 5">
            <a:extLst>
              <a:ext uri="{FF2B5EF4-FFF2-40B4-BE49-F238E27FC236}">
                <a16:creationId xmlns="" xmlns:a16="http://schemas.microsoft.com/office/drawing/2014/main" id="{2A2A1CEF-7339-4CD6-A1F7-44242BCE5C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035"/>
          <a:stretch/>
        </p:blipFill>
        <p:spPr>
          <a:xfrm>
            <a:off x="5906793" y="533399"/>
            <a:ext cx="5586707" cy="3224831"/>
          </a:xfrm>
          <a:prstGeom prst="rect">
            <a:avLst/>
          </a:prstGeom>
        </p:spPr>
      </p:pic>
      <p:pic>
        <p:nvPicPr>
          <p:cNvPr id="8" name="Obrázok 7">
            <a:extLst>
              <a:ext uri="{FF2B5EF4-FFF2-40B4-BE49-F238E27FC236}">
                <a16:creationId xmlns="" xmlns:a16="http://schemas.microsoft.com/office/drawing/2014/main" id="{EF0E134C-A1FF-4A15-95DA-00004E459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0756" y="3809813"/>
            <a:ext cx="1962744" cy="2638097"/>
          </a:xfrm>
          <a:prstGeom prst="rect">
            <a:avLst/>
          </a:prstGeom>
        </p:spPr>
      </p:pic>
      <p:pic>
        <p:nvPicPr>
          <p:cNvPr id="10" name="Obrázok 9">
            <a:extLst>
              <a:ext uri="{FF2B5EF4-FFF2-40B4-BE49-F238E27FC236}">
                <a16:creationId xmlns="" xmlns:a16="http://schemas.microsoft.com/office/drawing/2014/main" id="{4D1CE913-5DEA-4768-A441-04A8ACC75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793" y="4001485"/>
            <a:ext cx="3262312" cy="2446425"/>
          </a:xfrm>
          <a:prstGeom prst="rect">
            <a:avLst/>
          </a:prstGeom>
        </p:spPr>
      </p:pic>
    </p:spTree>
    <p:extLst>
      <p:ext uri="{BB962C8B-B14F-4D97-AF65-F5344CB8AC3E}">
        <p14:creationId xmlns:p14="http://schemas.microsoft.com/office/powerpoint/2010/main" val="267362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Zástupný objekt pre obsah 2">
            <a:extLst>
              <a:ext uri="{FF2B5EF4-FFF2-40B4-BE49-F238E27FC236}">
                <a16:creationId xmlns="" xmlns:a16="http://schemas.microsoft.com/office/drawing/2014/main" id="{AEC1DB36-2801-46BE-9957-5B4B4DB2DBDF}"/>
              </a:ext>
            </a:extLst>
          </p:cNvPr>
          <p:cNvSpPr>
            <a:spLocks noGrp="1"/>
          </p:cNvSpPr>
          <p:nvPr>
            <p:ph idx="1"/>
          </p:nvPr>
        </p:nvSpPr>
        <p:spPr>
          <a:xfrm>
            <a:off x="520700" y="745331"/>
            <a:ext cx="6041994" cy="4351338"/>
          </a:xfrm>
        </p:spPr>
        <p:txBody>
          <a:bodyPr/>
          <a:lstStyle/>
          <a:p>
            <a:pPr marL="0" indent="0" algn="just">
              <a:buNone/>
            </a:pP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were</a:t>
            </a:r>
            <a:r>
              <a:rPr lang="sk-SK" sz="1800" b="1" dirty="0">
                <a:latin typeface="Baskerville Old Face" panose="02020602080505020303" pitchFamily="18" charset="0"/>
              </a:rPr>
              <a:t> </a:t>
            </a:r>
            <a:r>
              <a:rPr lang="sk-SK" sz="1800" b="1" dirty="0" err="1">
                <a:latin typeface="Baskerville Old Face" panose="02020602080505020303" pitchFamily="18" charset="0"/>
              </a:rPr>
              <a:t>blessed</a:t>
            </a:r>
            <a:r>
              <a:rPr lang="sk-SK" sz="1800" b="1" dirty="0">
                <a:latin typeface="Baskerville Old Face" panose="02020602080505020303" pitchFamily="18" charset="0"/>
              </a:rPr>
              <a:t> by </a:t>
            </a:r>
            <a:r>
              <a:rPr lang="sk-SK" sz="1800" b="1" dirty="0" err="1">
                <a:latin typeface="Baskerville Old Face" panose="02020602080505020303" pitchFamily="18" charset="0"/>
              </a:rPr>
              <a:t>an</a:t>
            </a:r>
            <a:r>
              <a:rPr lang="sk-SK" sz="1800" b="1" dirty="0">
                <a:latin typeface="Baskerville Old Face" panose="02020602080505020303" pitchFamily="18" charset="0"/>
              </a:rPr>
              <a:t> </a:t>
            </a:r>
            <a:r>
              <a:rPr lang="sk-SK" sz="1800" b="1" dirty="0" err="1">
                <a:latin typeface="Baskerville Old Face" panose="02020602080505020303" pitchFamily="18" charset="0"/>
              </a:rPr>
              <a:t>amazing</a:t>
            </a:r>
            <a:r>
              <a:rPr lang="sk-SK" sz="1800" b="1" dirty="0">
                <a:latin typeface="Baskerville Old Face" panose="02020602080505020303" pitchFamily="18" charset="0"/>
              </a:rPr>
              <a:t> </a:t>
            </a:r>
            <a:r>
              <a:rPr lang="sk-SK" sz="1800" b="1" dirty="0" err="1">
                <a:latin typeface="Baskerville Old Face" panose="02020602080505020303" pitchFamily="18" charset="0"/>
              </a:rPr>
              <a:t>summer</a:t>
            </a:r>
            <a:r>
              <a:rPr lang="sk-SK" sz="1800" b="1" dirty="0">
                <a:latin typeface="Baskerville Old Face" panose="02020602080505020303" pitchFamily="18" charset="0"/>
              </a:rPr>
              <a:t> </a:t>
            </a:r>
            <a:r>
              <a:rPr lang="en-US" sz="1800" b="1" dirty="0">
                <a:latin typeface="Baskerville Old Face" panose="02020602080505020303" pitchFamily="18" charset="0"/>
              </a:rPr>
              <a:t>weather</a:t>
            </a:r>
            <a:r>
              <a:rPr lang="sk-SK" sz="1800" b="1" dirty="0">
                <a:latin typeface="Baskerville Old Face" panose="02020602080505020303" pitchFamily="18" charset="0"/>
              </a:rPr>
              <a:t> and </a:t>
            </a:r>
            <a:r>
              <a:rPr lang="sk-SK" sz="1800" b="1" dirty="0" err="1">
                <a:latin typeface="Baskerville Old Face" panose="02020602080505020303" pitchFamily="18" charset="0"/>
              </a:rPr>
              <a:t>beautiful</a:t>
            </a:r>
            <a:r>
              <a:rPr lang="sk-SK" sz="1800" b="1" dirty="0">
                <a:latin typeface="Baskerville Old Face" panose="02020602080505020303" pitchFamily="18" charset="0"/>
              </a:rPr>
              <a:t> </a:t>
            </a:r>
            <a:r>
              <a:rPr lang="sk-SK" sz="1800" b="1" dirty="0" err="1">
                <a:latin typeface="Baskerville Old Face" panose="02020602080505020303" pitchFamily="18" charset="0"/>
              </a:rPr>
              <a:t>landscapes</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went</a:t>
            </a:r>
            <a:r>
              <a:rPr lang="sk-SK" sz="1800" b="1" dirty="0">
                <a:latin typeface="Baskerville Old Face" panose="02020602080505020303" pitchFamily="18" charset="0"/>
              </a:rPr>
              <a:t> to </a:t>
            </a:r>
            <a:r>
              <a:rPr lang="sk-SK" sz="1800" b="1" dirty="0" err="1">
                <a:latin typeface="Baskerville Old Face" panose="02020602080505020303" pitchFamily="18" charset="0"/>
              </a:rPr>
              <a:t>our</a:t>
            </a:r>
            <a:r>
              <a:rPr lang="sk-SK" sz="1800" b="1" dirty="0">
                <a:latin typeface="Baskerville Old Face" panose="02020602080505020303" pitchFamily="18" charset="0"/>
              </a:rPr>
              <a:t> </a:t>
            </a:r>
            <a:r>
              <a:rPr lang="sk-SK" sz="1800" b="1" dirty="0" err="1">
                <a:latin typeface="Baskerville Old Face" panose="02020602080505020303" pitchFamily="18" charset="0"/>
              </a:rPr>
              <a:t>hostel</a:t>
            </a:r>
            <a:r>
              <a:rPr lang="sk-SK" sz="1800" b="1" dirty="0">
                <a:latin typeface="Baskerville Old Face" panose="02020602080505020303" pitchFamily="18" charset="0"/>
              </a:rPr>
              <a:t> and </a:t>
            </a:r>
            <a:r>
              <a:rPr lang="sk-SK" sz="1800" b="1" dirty="0" err="1">
                <a:latin typeface="Baskerville Old Face" panose="02020602080505020303" pitchFamily="18" charset="0"/>
              </a:rPr>
              <a:t>later</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went</a:t>
            </a:r>
            <a:r>
              <a:rPr lang="sk-SK" sz="1800" b="1" dirty="0">
                <a:latin typeface="Baskerville Old Face" panose="02020602080505020303" pitchFamily="18" charset="0"/>
              </a:rPr>
              <a:t> to </a:t>
            </a:r>
            <a:r>
              <a:rPr lang="sk-SK" sz="1800" b="1" dirty="0" err="1">
                <a:latin typeface="Baskerville Old Face" panose="02020602080505020303" pitchFamily="18" charset="0"/>
              </a:rPr>
              <a:t>the</a:t>
            </a:r>
            <a:r>
              <a:rPr lang="sk-SK" sz="1800" b="1" dirty="0">
                <a:latin typeface="Baskerville Old Face" panose="02020602080505020303" pitchFamily="18" charset="0"/>
              </a:rPr>
              <a:t> </a:t>
            </a:r>
            <a:r>
              <a:rPr lang="sk-SK" sz="1800" b="1" dirty="0" err="1">
                <a:latin typeface="Baskerville Old Face" panose="02020602080505020303" pitchFamily="18" charset="0"/>
              </a:rPr>
              <a:t>town</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a:t>
            </a:r>
            <a:r>
              <a:rPr lang="sk-SK" sz="1800" b="1" dirty="0" err="1">
                <a:latin typeface="Baskerville Old Face" panose="02020602080505020303" pitchFamily="18" charset="0"/>
              </a:rPr>
              <a:t>were</a:t>
            </a:r>
            <a:r>
              <a:rPr lang="sk-SK" sz="1800" b="1" dirty="0">
                <a:latin typeface="Baskerville Old Face" panose="02020602080505020303" pitchFamily="18" charset="0"/>
              </a:rPr>
              <a:t> </a:t>
            </a:r>
            <a:r>
              <a:rPr lang="sk-SK" sz="1800" b="1" dirty="0" err="1">
                <a:latin typeface="Baskerville Old Face" panose="02020602080505020303" pitchFamily="18" charset="0"/>
              </a:rPr>
              <a:t>walking</a:t>
            </a:r>
            <a:r>
              <a:rPr lang="sk-SK" sz="1800" b="1" dirty="0">
                <a:latin typeface="Baskerville Old Face" panose="02020602080505020303" pitchFamily="18" charset="0"/>
              </a:rPr>
              <a:t> and </a:t>
            </a:r>
            <a:r>
              <a:rPr lang="sk-SK" sz="1800" b="1" dirty="0" err="1">
                <a:latin typeface="Baskerville Old Face" panose="02020602080505020303" pitchFamily="18" charset="0"/>
              </a:rPr>
              <a:t>saw</a:t>
            </a:r>
            <a:r>
              <a:rPr lang="sk-SK" sz="1800" b="1" dirty="0">
                <a:latin typeface="Baskerville Old Face" panose="02020602080505020303" pitchFamily="18" charset="0"/>
              </a:rPr>
              <a:t> so </a:t>
            </a:r>
            <a:r>
              <a:rPr lang="sk-SK" sz="1800" b="1" dirty="0" err="1">
                <a:latin typeface="Baskerville Old Face" panose="02020602080505020303" pitchFamily="18" charset="0"/>
              </a:rPr>
              <a:t>many</a:t>
            </a:r>
            <a:r>
              <a:rPr lang="sk-SK" sz="1800" b="1" dirty="0">
                <a:latin typeface="Baskerville Old Face" panose="02020602080505020303" pitchFamily="18" charset="0"/>
              </a:rPr>
              <a:t> </a:t>
            </a:r>
            <a:r>
              <a:rPr lang="sk-SK" sz="1800" b="1" dirty="0" err="1">
                <a:latin typeface="Baskerville Old Face" panose="02020602080505020303" pitchFamily="18" charset="0"/>
              </a:rPr>
              <a:t>historical</a:t>
            </a:r>
            <a:r>
              <a:rPr lang="sk-SK" sz="1800" b="1" dirty="0">
                <a:latin typeface="Baskerville Old Face" panose="02020602080505020303" pitchFamily="18" charset="0"/>
              </a:rPr>
              <a:t> and </a:t>
            </a:r>
            <a:r>
              <a:rPr lang="sk-SK" sz="1800" b="1" dirty="0" err="1">
                <a:latin typeface="Baskerville Old Face" panose="02020602080505020303" pitchFamily="18" charset="0"/>
              </a:rPr>
              <a:t>breathtaking</a:t>
            </a:r>
            <a:r>
              <a:rPr lang="sk-SK" sz="1800" b="1" dirty="0">
                <a:latin typeface="Baskerville Old Face" panose="02020602080505020303" pitchFamily="18" charset="0"/>
              </a:rPr>
              <a:t> </a:t>
            </a:r>
            <a:r>
              <a:rPr lang="sk-SK" sz="1800" b="1" dirty="0" err="1">
                <a:latin typeface="Baskerville Old Face" panose="02020602080505020303" pitchFamily="18" charset="0"/>
              </a:rPr>
              <a:t>buildings</a:t>
            </a:r>
            <a:r>
              <a:rPr lang="sk-SK" sz="1800" b="1" dirty="0">
                <a:latin typeface="Baskerville Old Face" panose="02020602080505020303" pitchFamily="18" charset="0"/>
              </a:rPr>
              <a:t>. </a:t>
            </a:r>
            <a:r>
              <a:rPr lang="sk-SK" sz="1800" b="1" dirty="0" err="1">
                <a:latin typeface="Baskerville Old Face" panose="02020602080505020303" pitchFamily="18" charset="0"/>
              </a:rPr>
              <a:t>Then</a:t>
            </a:r>
            <a:r>
              <a:rPr lang="sk-SK" sz="1800" b="1" dirty="0">
                <a:latin typeface="Baskerville Old Face" panose="02020602080505020303" pitchFamily="18" charset="0"/>
              </a:rPr>
              <a:t> </a:t>
            </a:r>
            <a:r>
              <a:rPr lang="sk-SK" sz="1800" b="1" dirty="0" err="1">
                <a:latin typeface="Baskerville Old Face" panose="02020602080505020303" pitchFamily="18" charset="0"/>
              </a:rPr>
              <a:t>we</a:t>
            </a:r>
            <a:r>
              <a:rPr lang="sk-SK" sz="1800" b="1" dirty="0">
                <a:latin typeface="Baskerville Old Face" panose="02020602080505020303" pitchFamily="18" charset="0"/>
              </a:rPr>
              <a:t> had a </a:t>
            </a:r>
            <a:r>
              <a:rPr lang="sk-SK" sz="1800" b="1" dirty="0" err="1">
                <a:latin typeface="Baskerville Old Face" panose="02020602080505020303" pitchFamily="18" charset="0"/>
              </a:rPr>
              <a:t>delicious</a:t>
            </a:r>
            <a:r>
              <a:rPr lang="sk-SK" sz="1800" b="1" dirty="0">
                <a:latin typeface="Baskerville Old Face" panose="02020602080505020303" pitchFamily="18" charset="0"/>
              </a:rPr>
              <a:t> pizza!</a:t>
            </a:r>
            <a:r>
              <a:rPr lang="sk-SK" sz="2000" dirty="0">
                <a:latin typeface="Baskerville Old Face" panose="02020602080505020303" pitchFamily="18" charset="0"/>
              </a:rPr>
              <a:t/>
            </a:r>
            <a:br>
              <a:rPr lang="sk-SK" sz="2000" dirty="0">
                <a:latin typeface="Baskerville Old Face" panose="02020602080505020303" pitchFamily="18" charset="0"/>
              </a:rPr>
            </a:br>
            <a:endParaRPr lang="sk-SK" sz="2000" dirty="0">
              <a:latin typeface="Baskerville Old Face" panose="02020602080505020303" pitchFamily="18" charset="0"/>
            </a:endParaRPr>
          </a:p>
          <a:p>
            <a:pPr marL="0" indent="0" algn="just">
              <a:buNone/>
            </a:pPr>
            <a:r>
              <a:rPr lang="sk-SK" sz="1600" dirty="0">
                <a:latin typeface="Baskerville Old Face" panose="02020602080505020303" pitchFamily="18" charset="0"/>
              </a:rPr>
              <a:t>Boli sme obdarení úžasným letným počasím a krásnou krajinou. Šli sme na ubytovňu a neskôr sme sa vybrali do mesta. Na prechádzke sme videli mnoho historických a dych vyrážajúcich budov! Potom sme si dali chutnú pizzu.</a:t>
            </a:r>
          </a:p>
        </p:txBody>
      </p:sp>
      <p:pic>
        <p:nvPicPr>
          <p:cNvPr id="5" name="Obrázok 4">
            <a:extLst>
              <a:ext uri="{FF2B5EF4-FFF2-40B4-BE49-F238E27FC236}">
                <a16:creationId xmlns="" xmlns:a16="http://schemas.microsoft.com/office/drawing/2014/main" id="{8F264647-EE4F-466E-8BB4-81EFBB0882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97" b="9142"/>
          <a:stretch/>
        </p:blipFill>
        <p:spPr>
          <a:xfrm>
            <a:off x="6880194" y="365125"/>
            <a:ext cx="5012267" cy="3175000"/>
          </a:xfrm>
          <a:prstGeom prst="rect">
            <a:avLst/>
          </a:prstGeom>
        </p:spPr>
      </p:pic>
      <p:pic>
        <p:nvPicPr>
          <p:cNvPr id="8" name="Obrázok 7">
            <a:extLst>
              <a:ext uri="{FF2B5EF4-FFF2-40B4-BE49-F238E27FC236}">
                <a16:creationId xmlns="" xmlns:a16="http://schemas.microsoft.com/office/drawing/2014/main" id="{E79CDAE9-67BA-49AF-897D-D6E5C0113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8700" y="3843879"/>
            <a:ext cx="1973761" cy="2648996"/>
          </a:xfrm>
          <a:prstGeom prst="rect">
            <a:avLst/>
          </a:prstGeom>
        </p:spPr>
      </p:pic>
      <p:pic>
        <p:nvPicPr>
          <p:cNvPr id="10" name="Obrázok 9">
            <a:extLst>
              <a:ext uri="{FF2B5EF4-FFF2-40B4-BE49-F238E27FC236}">
                <a16:creationId xmlns="" xmlns:a16="http://schemas.microsoft.com/office/drawing/2014/main" id="{115C0E64-A97A-446B-8DA8-76BE9FD218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44" y="3343023"/>
            <a:ext cx="4264056" cy="3198042"/>
          </a:xfrm>
          <a:prstGeom prst="rect">
            <a:avLst/>
          </a:prstGeom>
        </p:spPr>
      </p:pic>
      <p:pic>
        <p:nvPicPr>
          <p:cNvPr id="12" name="Obrázok 11">
            <a:extLst>
              <a:ext uri="{FF2B5EF4-FFF2-40B4-BE49-F238E27FC236}">
                <a16:creationId xmlns="" xmlns:a16="http://schemas.microsoft.com/office/drawing/2014/main" id="{277FA586-8035-4081-9E7A-41AE54B1C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3271" y="3640523"/>
            <a:ext cx="3883056" cy="2912292"/>
          </a:xfrm>
          <a:prstGeom prst="rect">
            <a:avLst/>
          </a:prstGeom>
        </p:spPr>
      </p:pic>
    </p:spTree>
    <p:extLst>
      <p:ext uri="{BB962C8B-B14F-4D97-AF65-F5344CB8AC3E}">
        <p14:creationId xmlns:p14="http://schemas.microsoft.com/office/powerpoint/2010/main" val="181732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lokTextu 1"/>
          <p:cNvSpPr txBox="1"/>
          <p:nvPr/>
        </p:nvSpPr>
        <p:spPr>
          <a:xfrm>
            <a:off x="347781" y="675832"/>
            <a:ext cx="6761463" cy="707886"/>
          </a:xfrm>
          <a:prstGeom prst="rect">
            <a:avLst/>
          </a:prstGeom>
          <a:noFill/>
        </p:spPr>
        <p:txBody>
          <a:bodyPr wrap="square" rtlCol="0">
            <a:spAutoFit/>
          </a:bodyPr>
          <a:lstStyle/>
          <a:p>
            <a:r>
              <a:rPr lang="sk-SK" sz="2000" b="1"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Day</a:t>
            </a:r>
            <a:r>
              <a:rPr lang="sk-SK" sz="2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1</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Monday</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  </a:t>
            </a: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sep</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9th  2019</a:t>
            </a:r>
          </a:p>
        </p:txBody>
      </p:sp>
      <p:sp>
        <p:nvSpPr>
          <p:cNvPr id="3" name="BlokTextu 2"/>
          <p:cNvSpPr txBox="1"/>
          <p:nvPr/>
        </p:nvSpPr>
        <p:spPr>
          <a:xfrm>
            <a:off x="279351" y="1774063"/>
            <a:ext cx="6465143" cy="2031325"/>
          </a:xfrm>
          <a:prstGeom prst="rect">
            <a:avLst/>
          </a:prstGeom>
          <a:noFill/>
        </p:spPr>
        <p:txBody>
          <a:bodyPr wrap="square" rtlCol="0">
            <a:spAutoFit/>
          </a:bodyPr>
          <a:lstStyle/>
          <a:p>
            <a:pPr algn="just"/>
            <a:r>
              <a:rPr lang="en-GB" b="1" dirty="0">
                <a:latin typeface="Baskerville Old Face" panose="02020602080505020303" pitchFamily="18" charset="0"/>
                <a:cs typeface="Arial" panose="020B0604020202020204" pitchFamily="34" charset="0"/>
              </a:rPr>
              <a:t>After waking up in our beautiful hostel, at 8:40 the </a:t>
            </a:r>
            <a:r>
              <a:rPr lang="sk-SK" b="1" dirty="0">
                <a:latin typeface="Baskerville Old Face" panose="02020602080505020303" pitchFamily="18" charset="0"/>
                <a:cs typeface="Arial" panose="020B0604020202020204" pitchFamily="34" charset="0"/>
              </a:rPr>
              <a:t>I</a:t>
            </a:r>
            <a:r>
              <a:rPr lang="en-GB" b="1" dirty="0" err="1">
                <a:latin typeface="Baskerville Old Face" panose="02020602080505020303" pitchFamily="18" charset="0"/>
                <a:cs typeface="Arial" panose="020B0604020202020204" pitchFamily="34" charset="0"/>
              </a:rPr>
              <a:t>talian</a:t>
            </a:r>
            <a:r>
              <a:rPr lang="en-GB" b="1" dirty="0">
                <a:latin typeface="Baskerville Old Face" panose="02020602080505020303" pitchFamily="18" charset="0"/>
                <a:cs typeface="Arial" panose="020B0604020202020204" pitchFamily="34" charset="0"/>
              </a:rPr>
              <a:t> teachers, Ornella and Alberto, picked us up to take us to </a:t>
            </a:r>
            <a:r>
              <a:rPr lang="en-GB" b="1" dirty="0" err="1">
                <a:latin typeface="Baskerville Old Face" panose="02020602080505020303" pitchFamily="18" charset="0"/>
                <a:cs typeface="Arial" panose="020B0604020202020204" pitchFamily="34" charset="0"/>
              </a:rPr>
              <a:t>Pertini</a:t>
            </a:r>
            <a:r>
              <a:rPr lang="en-GB" b="1" dirty="0">
                <a:latin typeface="Baskerville Old Face" panose="02020602080505020303" pitchFamily="18" charset="0"/>
                <a:cs typeface="Arial" panose="020B0604020202020204" pitchFamily="34" charset="0"/>
              </a:rPr>
              <a:t> </a:t>
            </a:r>
            <a:r>
              <a:rPr lang="sk-SK" b="1" dirty="0" err="1">
                <a:latin typeface="Baskerville Old Face" panose="02020602080505020303" pitchFamily="18" charset="0"/>
                <a:cs typeface="Arial" panose="020B0604020202020204" pitchFamily="34" charset="0"/>
              </a:rPr>
              <a:t>S</a:t>
            </a:r>
            <a:r>
              <a:rPr lang="en-GB" b="1" dirty="0" err="1">
                <a:latin typeface="Baskerville Old Face" panose="02020602080505020303" pitchFamily="18" charset="0"/>
                <a:cs typeface="Arial" panose="020B0604020202020204" pitchFamily="34" charset="0"/>
              </a:rPr>
              <a:t>antoni</a:t>
            </a:r>
            <a:r>
              <a:rPr lang="en-GB" b="1" dirty="0">
                <a:latin typeface="Baskerville Old Face" panose="02020602080505020303" pitchFamily="18" charset="0"/>
                <a:cs typeface="Arial" panose="020B0604020202020204" pitchFamily="34" charset="0"/>
              </a:rPr>
              <a:t> </a:t>
            </a:r>
            <a:r>
              <a:rPr lang="sk-SK" b="1" dirty="0">
                <a:latin typeface="Baskerville Old Face" panose="02020602080505020303" pitchFamily="18" charset="0"/>
                <a:cs typeface="Arial" panose="020B0604020202020204" pitchFamily="34" charset="0"/>
              </a:rPr>
              <a:t>S</a:t>
            </a:r>
            <a:r>
              <a:rPr lang="en-GB" b="1" dirty="0" err="1">
                <a:latin typeface="Baskerville Old Face" panose="02020602080505020303" pitchFamily="18" charset="0"/>
                <a:cs typeface="Arial" panose="020B0604020202020204" pitchFamily="34" charset="0"/>
              </a:rPr>
              <a:t>chool</a:t>
            </a:r>
            <a:r>
              <a:rPr lang="en-GB" b="1" dirty="0">
                <a:latin typeface="Baskerville Old Face" panose="02020602080505020303" pitchFamily="18" charset="0"/>
                <a:cs typeface="Arial" panose="020B0604020202020204" pitchFamily="34" charset="0"/>
              </a:rPr>
              <a:t>.</a:t>
            </a:r>
            <a:r>
              <a:rPr lang="sk-SK" b="1" dirty="0">
                <a:latin typeface="Baskerville Old Face" panose="02020602080505020303" pitchFamily="18" charset="0"/>
                <a:cs typeface="Arial" panose="020B0604020202020204" pitchFamily="34" charset="0"/>
              </a:rPr>
              <a:t> </a:t>
            </a:r>
            <a:r>
              <a:rPr lang="en-GB" b="1" dirty="0">
                <a:latin typeface="Baskerville Old Face" panose="02020602080505020303" pitchFamily="18" charset="0"/>
                <a:cs typeface="Arial" panose="020B0604020202020204" pitchFamily="34" charset="0"/>
              </a:rPr>
              <a:t>We went to the library where the presentations about our countries were held.</a:t>
            </a:r>
            <a:r>
              <a:rPr lang="sk-SK" b="1" dirty="0">
                <a:latin typeface="Baskerville Old Face" panose="02020602080505020303" pitchFamily="18" charset="0"/>
                <a:cs typeface="Arial" panose="020B0604020202020204" pitchFamily="34" charset="0"/>
              </a:rPr>
              <a:t> </a:t>
            </a:r>
            <a:r>
              <a:rPr lang="en-GB" b="1" dirty="0">
                <a:latin typeface="Baskerville Old Face" panose="02020602080505020303" pitchFamily="18" charset="0"/>
                <a:cs typeface="Arial" panose="020B0604020202020204" pitchFamily="34" charset="0"/>
              </a:rPr>
              <a:t>After their presentation about Italy we had a short break where we could socialize with the students and teachers and also try some of their pastries. After the break we took turns presenting Slovakia, its food and traditions. </a:t>
            </a:r>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403" y="334850"/>
            <a:ext cx="3837903" cy="2878426"/>
          </a:xfrm>
          <a:prstGeom prst="rect">
            <a:avLst/>
          </a:prstGeom>
        </p:spPr>
      </p:pic>
      <p:pic>
        <p:nvPicPr>
          <p:cNvPr id="6" name="Obrázok 5"/>
          <p:cNvPicPr>
            <a:picLocks noChangeAspect="1"/>
          </p:cNvPicPr>
          <p:nvPr/>
        </p:nvPicPr>
        <p:blipFill rotWithShape="1">
          <a:blip r:embed="rId3" cstate="print">
            <a:extLst>
              <a:ext uri="{28A0092B-C50C-407E-A947-70E740481C1C}">
                <a14:useLocalDpi xmlns:a14="http://schemas.microsoft.com/office/drawing/2010/main" val="0"/>
              </a:ext>
            </a:extLst>
          </a:blip>
          <a:srcRect t="1929" b="1"/>
          <a:stretch/>
        </p:blipFill>
        <p:spPr>
          <a:xfrm>
            <a:off x="7920403" y="3484664"/>
            <a:ext cx="3992246" cy="2936381"/>
          </a:xfrm>
          <a:prstGeom prst="rect">
            <a:avLst/>
          </a:prstGeom>
        </p:spPr>
      </p:pic>
      <p:sp>
        <p:nvSpPr>
          <p:cNvPr id="7" name="BlokTextu 6"/>
          <p:cNvSpPr txBox="1"/>
          <p:nvPr/>
        </p:nvSpPr>
        <p:spPr>
          <a:xfrm>
            <a:off x="347781" y="4549676"/>
            <a:ext cx="6761463" cy="1908215"/>
          </a:xfrm>
          <a:prstGeom prst="rect">
            <a:avLst/>
          </a:prstGeom>
          <a:noFill/>
        </p:spPr>
        <p:txBody>
          <a:bodyPr wrap="square" rtlCol="0">
            <a:spAutoFit/>
          </a:bodyPr>
          <a:lstStyle/>
          <a:p>
            <a:r>
              <a:rPr lang="sk-SK" sz="1600" dirty="0">
                <a:latin typeface="Baskerville Old Face" panose="02020602080505020303" pitchFamily="18" charset="0"/>
              </a:rPr>
              <a:t>Po zobudení v našom krásnom </a:t>
            </a:r>
            <a:r>
              <a:rPr lang="sk-SK" sz="1600" dirty="0" err="1">
                <a:latin typeface="Baskerville Old Face" panose="02020602080505020303" pitchFamily="18" charset="0"/>
              </a:rPr>
              <a:t>hosteli</a:t>
            </a:r>
            <a:r>
              <a:rPr lang="sk-SK" sz="1600" dirty="0">
                <a:latin typeface="Baskerville Old Face" panose="02020602080505020303" pitchFamily="18" charset="0"/>
              </a:rPr>
              <a:t>, nás </a:t>
            </a:r>
            <a:r>
              <a:rPr lang="sk-SK" sz="1600" dirty="0" err="1">
                <a:latin typeface="Baskerville Old Face" panose="02020602080505020303" pitchFamily="18" charset="0"/>
              </a:rPr>
              <a:t>Ornella</a:t>
            </a:r>
            <a:r>
              <a:rPr lang="sk-SK" sz="1600" dirty="0">
                <a:latin typeface="Baskerville Old Face" panose="02020602080505020303" pitchFamily="18" charset="0"/>
              </a:rPr>
              <a:t> a </a:t>
            </a:r>
            <a:r>
              <a:rPr lang="sk-SK" sz="1600" dirty="0" err="1">
                <a:latin typeface="Baskerville Old Face" panose="02020602080505020303" pitchFamily="18" charset="0"/>
              </a:rPr>
              <a:t>Alberto</a:t>
            </a:r>
            <a:r>
              <a:rPr lang="sk-SK" sz="1600" dirty="0">
                <a:latin typeface="Baskerville Old Face" panose="02020602080505020303" pitchFamily="18" charset="0"/>
              </a:rPr>
              <a:t> odprevadili do školy </a:t>
            </a:r>
            <a:r>
              <a:rPr lang="sk-SK" sz="1600" dirty="0" err="1">
                <a:latin typeface="Baskerville Old Face" panose="02020602080505020303" pitchFamily="18" charset="0"/>
              </a:rPr>
              <a:t>Pertini</a:t>
            </a:r>
            <a:r>
              <a:rPr lang="sk-SK" sz="1600" dirty="0">
                <a:latin typeface="Baskerville Old Face" panose="02020602080505020303" pitchFamily="18" charset="0"/>
              </a:rPr>
              <a:t> </a:t>
            </a:r>
            <a:r>
              <a:rPr lang="sk-SK" sz="1600" dirty="0" err="1">
                <a:latin typeface="Baskerville Old Face" panose="02020602080505020303" pitchFamily="18" charset="0"/>
              </a:rPr>
              <a:t>Santoni</a:t>
            </a:r>
            <a:r>
              <a:rPr lang="sk-SK" sz="1600" dirty="0">
                <a:latin typeface="Baskerville Old Face" panose="02020602080505020303" pitchFamily="18" charset="0"/>
              </a:rPr>
              <a:t> V knižnici sme prezentovali  naše krajiny, náš folklór a tradičné jedlá a po krátkej prestávke, na ktorej sme sa spoznávali so žiakmi a učiteľmi z Talianska, sme sa presunuli do druhej budovy školy.</a:t>
            </a:r>
          </a:p>
          <a:p>
            <a:pPr algn="just"/>
            <a:endParaRPr lang="sk-SK" dirty="0"/>
          </a:p>
          <a:p>
            <a:endParaRPr lang="sk-SK" dirty="0"/>
          </a:p>
          <a:p>
            <a:endParaRPr lang="sk-SK" dirty="0"/>
          </a:p>
        </p:txBody>
      </p:sp>
    </p:spTree>
    <p:extLst>
      <p:ext uri="{BB962C8B-B14F-4D97-AF65-F5344CB8AC3E}">
        <p14:creationId xmlns:p14="http://schemas.microsoft.com/office/powerpoint/2010/main" val="2587743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BlokTextu 2"/>
          <p:cNvSpPr txBox="1"/>
          <p:nvPr/>
        </p:nvSpPr>
        <p:spPr>
          <a:xfrm>
            <a:off x="4520827" y="736025"/>
            <a:ext cx="6941371" cy="2308324"/>
          </a:xfrm>
          <a:prstGeom prst="rect">
            <a:avLst/>
          </a:prstGeom>
          <a:noFill/>
        </p:spPr>
        <p:txBody>
          <a:bodyPr wrap="square" rtlCol="0">
            <a:spAutoFit/>
          </a:bodyPr>
          <a:lstStyle/>
          <a:p>
            <a:pPr algn="just"/>
            <a:r>
              <a:rPr lang="en-GB" b="1" dirty="0">
                <a:latin typeface="Baskerville Old Face" panose="02020602080505020303" pitchFamily="18" charset="0"/>
              </a:rPr>
              <a:t>When we finished presenting we went to visit the school´s second building. </a:t>
            </a:r>
          </a:p>
          <a:p>
            <a:pPr algn="just"/>
            <a:r>
              <a:rPr lang="en-GB" b="1" dirty="0">
                <a:latin typeface="Baskerville Old Face" panose="02020602080505020303" pitchFamily="18" charset="0"/>
              </a:rPr>
              <a:t>The students showed us their artworks and studios. </a:t>
            </a:r>
          </a:p>
          <a:p>
            <a:pPr algn="just"/>
            <a:r>
              <a:rPr lang="en-GB" b="1" dirty="0">
                <a:latin typeface="Baskerville Old Face" panose="02020602080505020303" pitchFamily="18" charset="0"/>
              </a:rPr>
              <a:t>Then we had lunch, went back to the hostel and got ready for the beach.</a:t>
            </a:r>
          </a:p>
          <a:p>
            <a:pPr algn="just"/>
            <a:r>
              <a:rPr lang="en-GB" b="1" dirty="0">
                <a:latin typeface="Baskerville Old Face" panose="02020602080505020303" pitchFamily="18" charset="0"/>
              </a:rPr>
              <a:t>At the beach we met the PE teacher and we played beach volleyball. </a:t>
            </a:r>
          </a:p>
          <a:p>
            <a:pPr algn="just"/>
            <a:r>
              <a:rPr lang="en-GB" b="1" dirty="0">
                <a:latin typeface="Baskerville Old Face" panose="02020602080505020303" pitchFamily="18" charset="0"/>
              </a:rPr>
              <a:t>After that we went for a swim in the sea. </a:t>
            </a:r>
          </a:p>
          <a:p>
            <a:pPr algn="just"/>
            <a:r>
              <a:rPr lang="en-GB" b="1" dirty="0">
                <a:latin typeface="Baskerville Old Face" panose="02020602080505020303" pitchFamily="18" charset="0"/>
              </a:rPr>
              <a:t>We ended our day with some delicious dinner at an Italian restaurant</a:t>
            </a:r>
            <a:r>
              <a:rPr lang="sk-SK" b="1" dirty="0">
                <a:latin typeface="Baskerville Old Face" panose="02020602080505020303" pitchFamily="18" charset="0"/>
              </a:rPr>
              <a:t>.</a:t>
            </a:r>
            <a:endParaRPr lang="en-GB" b="1" dirty="0">
              <a:latin typeface="Baskerville Old Face" panose="02020602080505020303" pitchFamily="18" charset="0"/>
            </a:endParaRPr>
          </a:p>
          <a:p>
            <a:pPr algn="just"/>
            <a:endParaRPr lang="sk-SK" dirty="0"/>
          </a:p>
        </p:txBody>
      </p:sp>
      <p:sp>
        <p:nvSpPr>
          <p:cNvPr id="4" name="BlokTextu 3"/>
          <p:cNvSpPr txBox="1"/>
          <p:nvPr/>
        </p:nvSpPr>
        <p:spPr>
          <a:xfrm>
            <a:off x="4520827" y="3799779"/>
            <a:ext cx="6374700" cy="1323439"/>
          </a:xfrm>
          <a:prstGeom prst="rect">
            <a:avLst/>
          </a:prstGeom>
          <a:noFill/>
        </p:spPr>
        <p:txBody>
          <a:bodyPr wrap="square" rtlCol="0">
            <a:spAutoFit/>
          </a:bodyPr>
          <a:lstStyle/>
          <a:p>
            <a:pPr algn="just"/>
            <a:r>
              <a:rPr lang="sk-SK" sz="1600" dirty="0">
                <a:latin typeface="Baskerville Old Face" panose="02020602080505020303" pitchFamily="18" charset="0"/>
              </a:rPr>
              <a:t>Po príchode do druhej budovy nám žiaci ukázali ich ateliéry a diela</a:t>
            </a:r>
          </a:p>
          <a:p>
            <a:pPr algn="just"/>
            <a:r>
              <a:rPr lang="sk-SK" sz="1600" dirty="0">
                <a:latin typeface="Baskerville Old Face" panose="02020602080505020303" pitchFamily="18" charset="0"/>
              </a:rPr>
              <a:t>Naobedovali sme sa a vrátili na </a:t>
            </a:r>
            <a:r>
              <a:rPr lang="sk-SK" sz="1600" dirty="0" err="1">
                <a:latin typeface="Baskerville Old Face" panose="02020602080505020303" pitchFamily="18" charset="0"/>
              </a:rPr>
              <a:t>hostel</a:t>
            </a:r>
            <a:r>
              <a:rPr lang="sk-SK" sz="1600" dirty="0">
                <a:latin typeface="Baskerville Old Face" panose="02020602080505020303" pitchFamily="18" charset="0"/>
              </a:rPr>
              <a:t>, kde sme sa prichystali na pláž</a:t>
            </a:r>
          </a:p>
          <a:p>
            <a:pPr algn="just"/>
            <a:r>
              <a:rPr lang="sk-SK" sz="1600" dirty="0">
                <a:latin typeface="Baskerville Old Face" panose="02020602080505020303" pitchFamily="18" charset="0"/>
              </a:rPr>
              <a:t>Na pláži sme sa stretli s učiteľom telocviku a zahrali sme si plážový volejbal.</a:t>
            </a:r>
          </a:p>
          <a:p>
            <a:pPr algn="just"/>
            <a:r>
              <a:rPr lang="sk-SK" sz="1600" dirty="0">
                <a:latin typeface="Baskerville Old Face" panose="02020602080505020303" pitchFamily="18" charset="0"/>
              </a:rPr>
              <a:t>Napokon sme si išli zaplávať. Deň sme zakončili chutnou Talianskou večerou.</a:t>
            </a:r>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231" y="352664"/>
            <a:ext cx="3588913" cy="2691685"/>
          </a:xfrm>
          <a:prstGeom prst="rect">
            <a:avLst/>
          </a:prstGeom>
        </p:spPr>
      </p:pic>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59" y="3463159"/>
            <a:ext cx="3606085" cy="2704564"/>
          </a:xfrm>
          <a:prstGeom prst="rect">
            <a:avLst/>
          </a:prstGeom>
        </p:spPr>
      </p:pic>
    </p:spTree>
    <p:extLst>
      <p:ext uri="{BB962C8B-B14F-4D97-AF65-F5344CB8AC3E}">
        <p14:creationId xmlns:p14="http://schemas.microsoft.com/office/powerpoint/2010/main" val="185744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BlokTextu 3"/>
          <p:cNvSpPr txBox="1"/>
          <p:nvPr/>
        </p:nvSpPr>
        <p:spPr>
          <a:xfrm>
            <a:off x="412125" y="1250717"/>
            <a:ext cx="6052175" cy="2585323"/>
          </a:xfrm>
          <a:prstGeom prst="rect">
            <a:avLst/>
          </a:prstGeom>
          <a:noFill/>
        </p:spPr>
        <p:txBody>
          <a:bodyPr wrap="square" rtlCol="0">
            <a:spAutoFit/>
          </a:bodyPr>
          <a:lstStyle/>
          <a:p>
            <a:pPr algn="just">
              <a:lnSpc>
                <a:spcPct val="150000"/>
              </a:lnSpc>
            </a:pPr>
            <a:r>
              <a:rPr lang="en-GB" b="1" dirty="0">
                <a:latin typeface="Baskerville Old Face" panose="02020602080505020303" pitchFamily="18" charset="0"/>
                <a:cs typeface="Arial" panose="020B0604020202020204" pitchFamily="34" charset="0"/>
              </a:rPr>
              <a:t>As soon as we woke up we went to have </a:t>
            </a:r>
            <a:r>
              <a:rPr lang="sk-SK" b="1" dirty="0">
                <a:latin typeface="Baskerville Old Face" panose="02020602080505020303" pitchFamily="18" charset="0"/>
                <a:cs typeface="Arial" panose="020B0604020202020204" pitchFamily="34" charset="0"/>
              </a:rPr>
              <a:t>a </a:t>
            </a:r>
            <a:r>
              <a:rPr lang="en-GB" b="1" dirty="0">
                <a:latin typeface="Baskerville Old Face" panose="02020602080505020303" pitchFamily="18" charset="0"/>
                <a:cs typeface="Arial" panose="020B0604020202020204" pitchFamily="34" charset="0"/>
              </a:rPr>
              <a:t>breakfast. Then Alberto picked us up from B&amp;B at 9:30. </a:t>
            </a:r>
            <a:r>
              <a:rPr lang="sk-SK" b="1" dirty="0" err="1">
                <a:latin typeface="Baskerville Old Face" panose="02020602080505020303" pitchFamily="18" charset="0"/>
                <a:cs typeface="Arial" panose="020B0604020202020204" pitchFamily="34" charset="0"/>
              </a:rPr>
              <a:t>We</a:t>
            </a:r>
            <a:r>
              <a:rPr lang="sk-SK" b="1" dirty="0">
                <a:latin typeface="Baskerville Old Face" panose="02020602080505020303" pitchFamily="18" charset="0"/>
                <a:cs typeface="Arial" panose="020B0604020202020204" pitchFamily="34" charset="0"/>
              </a:rPr>
              <a:t> </a:t>
            </a:r>
            <a:r>
              <a:rPr lang="en-GB" b="1" dirty="0">
                <a:latin typeface="Baskerville Old Face" panose="02020602080505020303" pitchFamily="18" charset="0"/>
                <a:cs typeface="Arial" panose="020B0604020202020204" pitchFamily="34" charset="0"/>
              </a:rPr>
              <a:t>walk</a:t>
            </a:r>
            <a:r>
              <a:rPr lang="sk-SK" b="1" dirty="0" err="1">
                <a:latin typeface="Baskerville Old Face" panose="02020602080505020303" pitchFamily="18" charset="0"/>
                <a:cs typeface="Arial" panose="020B0604020202020204" pitchFamily="34" charset="0"/>
              </a:rPr>
              <a:t>ed</a:t>
            </a:r>
            <a:r>
              <a:rPr lang="en-GB" b="1" dirty="0">
                <a:latin typeface="Baskerville Old Face" panose="02020602080505020303" pitchFamily="18" charset="0"/>
                <a:cs typeface="Arial" panose="020B0604020202020204" pitchFamily="34" charset="0"/>
              </a:rPr>
              <a:t> </a:t>
            </a:r>
          </a:p>
          <a:p>
            <a:pPr algn="just">
              <a:lnSpc>
                <a:spcPct val="150000"/>
              </a:lnSpc>
            </a:pPr>
            <a:r>
              <a:rPr lang="en-GB" b="1" dirty="0">
                <a:latin typeface="Baskerville Old Face" panose="02020602080505020303" pitchFamily="18" charset="0"/>
                <a:cs typeface="Arial" panose="020B0604020202020204" pitchFamily="34" charset="0"/>
              </a:rPr>
              <a:t>to Crotone Town Hall. </a:t>
            </a:r>
            <a:r>
              <a:rPr lang="sk-SK" b="1" dirty="0" err="1">
                <a:latin typeface="Baskerville Old Face" panose="02020602080505020303" pitchFamily="18" charset="0"/>
                <a:cs typeface="Arial" panose="020B0604020202020204" pitchFamily="34" charset="0"/>
              </a:rPr>
              <a:t>The</a:t>
            </a:r>
            <a:r>
              <a:rPr lang="sk-SK" b="1" dirty="0">
                <a:latin typeface="Baskerville Old Face" panose="02020602080505020303" pitchFamily="18" charset="0"/>
                <a:cs typeface="Arial" panose="020B0604020202020204" pitchFamily="34" charset="0"/>
              </a:rPr>
              <a:t> </a:t>
            </a:r>
            <a:r>
              <a:rPr lang="en-GB" b="1" dirty="0">
                <a:latin typeface="Baskerville Old Face" panose="02020602080505020303" pitchFamily="18" charset="0"/>
                <a:cs typeface="Arial" panose="020B0604020202020204" pitchFamily="34" charset="0"/>
              </a:rPr>
              <a:t>Mayor welcomed us</a:t>
            </a:r>
            <a:r>
              <a:rPr lang="sk-SK" b="1" dirty="0">
                <a:latin typeface="Baskerville Old Face" panose="02020602080505020303" pitchFamily="18" charset="0"/>
                <a:cs typeface="Arial" panose="020B0604020202020204" pitchFamily="34" charset="0"/>
              </a:rPr>
              <a:t> </a:t>
            </a:r>
            <a:r>
              <a:rPr lang="sk-SK" b="1" dirty="0" err="1">
                <a:latin typeface="Baskerville Old Face" panose="02020602080505020303" pitchFamily="18" charset="0"/>
                <a:cs typeface="Arial" panose="020B0604020202020204" pitchFamily="34" charset="0"/>
              </a:rPr>
              <a:t>there</a:t>
            </a:r>
            <a:r>
              <a:rPr lang="en-GB" b="1" dirty="0">
                <a:latin typeface="Baskerville Old Face" panose="02020602080505020303" pitchFamily="18" charset="0"/>
                <a:cs typeface="Arial" panose="020B0604020202020204" pitchFamily="34" charset="0"/>
              </a:rPr>
              <a:t>. She presented Erasmus project with </a:t>
            </a:r>
            <a:r>
              <a:rPr lang="sk-SK" b="1" dirty="0" err="1">
                <a:latin typeface="Baskerville Old Face" panose="02020602080505020303" pitchFamily="18" charset="0"/>
                <a:cs typeface="Arial" panose="020B0604020202020204" pitchFamily="34" charset="0"/>
              </a:rPr>
              <a:t>the</a:t>
            </a:r>
            <a:r>
              <a:rPr lang="sk-SK" b="1" dirty="0">
                <a:latin typeface="Baskerville Old Face" panose="02020602080505020303" pitchFamily="18" charset="0"/>
                <a:cs typeface="Arial" panose="020B0604020202020204" pitchFamily="34" charset="0"/>
              </a:rPr>
              <a:t> I</a:t>
            </a:r>
            <a:r>
              <a:rPr lang="en-GB" b="1" dirty="0" err="1">
                <a:latin typeface="Baskerville Old Face" panose="02020602080505020303" pitchFamily="18" charset="0"/>
                <a:cs typeface="Arial" panose="020B0604020202020204" pitchFamily="34" charset="0"/>
              </a:rPr>
              <a:t>talian</a:t>
            </a:r>
            <a:r>
              <a:rPr lang="en-GB" b="1" dirty="0">
                <a:latin typeface="Baskerville Old Face" panose="02020602080505020303" pitchFamily="18" charset="0"/>
                <a:cs typeface="Arial" panose="020B0604020202020204" pitchFamily="34" charset="0"/>
              </a:rPr>
              <a:t> teacher. After presentation local television came to the Town Hall to </a:t>
            </a:r>
            <a:r>
              <a:rPr lang="sk-SK" b="1" dirty="0" smtClean="0">
                <a:latin typeface="Baskerville Old Face" panose="02020602080505020303" pitchFamily="18" charset="0"/>
                <a:cs typeface="Arial" panose="020B0604020202020204" pitchFamily="34" charset="0"/>
              </a:rPr>
              <a:t>film</a:t>
            </a:r>
            <a:r>
              <a:rPr lang="en-GB" b="1" dirty="0" smtClean="0">
                <a:latin typeface="Baskerville Old Face" panose="02020602080505020303" pitchFamily="18" charset="0"/>
                <a:cs typeface="Arial" panose="020B0604020202020204" pitchFamily="34" charset="0"/>
              </a:rPr>
              <a:t> </a:t>
            </a:r>
            <a:r>
              <a:rPr lang="en-GB" b="1" dirty="0">
                <a:latin typeface="Baskerville Old Face" panose="02020602080505020303" pitchFamily="18" charset="0"/>
                <a:cs typeface="Arial" panose="020B0604020202020204" pitchFamily="34" charset="0"/>
              </a:rPr>
              <a:t>us.</a:t>
            </a:r>
          </a:p>
          <a:p>
            <a:pPr algn="just">
              <a:lnSpc>
                <a:spcPct val="150000"/>
              </a:lnSpc>
            </a:pPr>
            <a:endParaRPr lang="sk-SK" dirty="0">
              <a:latin typeface="Arial" panose="020B0604020202020204" pitchFamily="34" charset="0"/>
              <a:cs typeface="Arial" panose="020B0604020202020204" pitchFamily="34" charset="0"/>
            </a:endParaRPr>
          </a:p>
        </p:txBody>
      </p:sp>
      <p:pic>
        <p:nvPicPr>
          <p:cNvPr id="6" name="Obrázo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25" y="3721310"/>
            <a:ext cx="3496519" cy="2669004"/>
          </a:xfrm>
          <a:prstGeom prst="rect">
            <a:avLst/>
          </a:prstGeom>
        </p:spPr>
      </p:pic>
      <p:sp>
        <p:nvSpPr>
          <p:cNvPr id="5" name="BlokTextu 4"/>
          <p:cNvSpPr txBox="1"/>
          <p:nvPr/>
        </p:nvSpPr>
        <p:spPr>
          <a:xfrm>
            <a:off x="7014694" y="1166872"/>
            <a:ext cx="4765181" cy="2269917"/>
          </a:xfrm>
          <a:prstGeom prst="rect">
            <a:avLst/>
          </a:prstGeom>
          <a:noFill/>
        </p:spPr>
        <p:txBody>
          <a:bodyPr wrap="square" rtlCol="0">
            <a:spAutoFit/>
          </a:bodyPr>
          <a:lstStyle/>
          <a:p>
            <a:pPr algn="just">
              <a:lnSpc>
                <a:spcPct val="150000"/>
              </a:lnSpc>
            </a:pPr>
            <a:r>
              <a:rPr lang="sk-SK" sz="1600" dirty="0">
                <a:latin typeface="Baskerville Old Face" panose="02020602080505020303" pitchFamily="18" charset="0"/>
              </a:rPr>
              <a:t>Hneď ako sme sa zobudili išli sme na raňajky. Potom nás </a:t>
            </a:r>
            <a:r>
              <a:rPr lang="sk-SK" sz="1600" dirty="0" err="1">
                <a:latin typeface="Baskerville Old Face" panose="02020602080505020303" pitchFamily="18" charset="0"/>
              </a:rPr>
              <a:t>Alberto</a:t>
            </a:r>
            <a:r>
              <a:rPr lang="sk-SK" sz="1600" dirty="0">
                <a:latin typeface="Baskerville Old Face" panose="02020602080505020303" pitchFamily="18" charset="0"/>
              </a:rPr>
              <a:t> vyzdvihol pri B&amp;B o 9:30. Potom sme išli na mestský úrad v </a:t>
            </a:r>
            <a:r>
              <a:rPr lang="sk-SK" sz="1600" dirty="0" err="1">
                <a:latin typeface="Baskerville Old Face" panose="02020602080505020303" pitchFamily="18" charset="0"/>
              </a:rPr>
              <a:t>Crotone</a:t>
            </a:r>
            <a:r>
              <a:rPr lang="sk-SK" sz="1600" dirty="0">
                <a:latin typeface="Baskerville Old Face" panose="02020602080505020303" pitchFamily="18" charset="0"/>
              </a:rPr>
              <a:t>. Tu nás privítala primátorka mesta </a:t>
            </a:r>
            <a:r>
              <a:rPr lang="sk-SK" sz="1600" dirty="0" err="1">
                <a:latin typeface="Baskerville Old Face" panose="02020602080505020303" pitchFamily="18" charset="0"/>
              </a:rPr>
              <a:t>Crotone</a:t>
            </a:r>
            <a:r>
              <a:rPr lang="sk-SK" sz="1600" dirty="0">
                <a:latin typeface="Baskerville Old Face" panose="02020602080505020303" pitchFamily="18" charset="0"/>
              </a:rPr>
              <a:t>. Primátorka spolu s talianskou učiteľkou </a:t>
            </a:r>
            <a:r>
              <a:rPr lang="sk-SK" sz="1600" dirty="0" err="1">
                <a:latin typeface="Baskerville Old Face" panose="02020602080505020303" pitchFamily="18" charset="0"/>
              </a:rPr>
              <a:t>odprezentovali</a:t>
            </a:r>
            <a:r>
              <a:rPr lang="sk-SK" sz="1600" dirty="0">
                <a:latin typeface="Baskerville Old Face" panose="02020602080505020303" pitchFamily="18" charset="0"/>
              </a:rPr>
              <a:t> projekt </a:t>
            </a:r>
            <a:r>
              <a:rPr lang="sk-SK" sz="1600" dirty="0" err="1">
                <a:latin typeface="Baskerville Old Face" panose="02020602080505020303" pitchFamily="18" charset="0"/>
              </a:rPr>
              <a:t>Erazmus</a:t>
            </a:r>
            <a:r>
              <a:rPr lang="sk-SK" sz="1600" dirty="0">
                <a:latin typeface="Baskerville Old Face" panose="02020602080505020303" pitchFamily="18" charset="0"/>
              </a:rPr>
              <a:t>. Po prezentácií nás prišla  na mestský úrad natočiť miestna televízia.</a:t>
            </a:r>
          </a:p>
        </p:txBody>
      </p:sp>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737" y="3721310"/>
            <a:ext cx="3570271" cy="2677704"/>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101" y="3748172"/>
            <a:ext cx="3600318" cy="2700239"/>
          </a:xfrm>
          <a:prstGeom prst="rect">
            <a:avLst/>
          </a:prstGeom>
        </p:spPr>
      </p:pic>
      <p:sp>
        <p:nvSpPr>
          <p:cNvPr id="10" name="BlokTextu 9"/>
          <p:cNvSpPr txBox="1"/>
          <p:nvPr/>
        </p:nvSpPr>
        <p:spPr>
          <a:xfrm>
            <a:off x="412125" y="458986"/>
            <a:ext cx="4906850" cy="707886"/>
          </a:xfrm>
          <a:prstGeom prst="rect">
            <a:avLst/>
          </a:prstGeom>
          <a:noFill/>
        </p:spPr>
        <p:txBody>
          <a:bodyPr wrap="square" rtlCol="0">
            <a:spAutoFit/>
          </a:bodyPr>
          <a:lstStyle/>
          <a:p>
            <a:r>
              <a:rPr lang="sk-SK" sz="2000" b="1"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Day</a:t>
            </a:r>
            <a:r>
              <a:rPr lang="sk-SK" sz="2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2</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Tuesday</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  </a:t>
            </a: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sep</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10th  2019</a:t>
            </a:r>
          </a:p>
        </p:txBody>
      </p:sp>
    </p:spTree>
    <p:extLst>
      <p:ext uri="{BB962C8B-B14F-4D97-AF65-F5344CB8AC3E}">
        <p14:creationId xmlns:p14="http://schemas.microsoft.com/office/powerpoint/2010/main" val="66787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lokTextu 1"/>
          <p:cNvSpPr txBox="1"/>
          <p:nvPr/>
        </p:nvSpPr>
        <p:spPr>
          <a:xfrm>
            <a:off x="542965" y="644560"/>
            <a:ext cx="2998867" cy="4108817"/>
          </a:xfrm>
          <a:prstGeom prst="rect">
            <a:avLst/>
          </a:prstGeom>
          <a:noFill/>
        </p:spPr>
        <p:txBody>
          <a:bodyPr wrap="square" rtlCol="0">
            <a:spAutoFit/>
          </a:bodyPr>
          <a:lstStyle/>
          <a:p>
            <a:pPr algn="just">
              <a:lnSpc>
                <a:spcPct val="150000"/>
              </a:lnSpc>
            </a:pPr>
            <a:r>
              <a:rPr lang="en-GB" b="1" dirty="0">
                <a:latin typeface="Baskerville Old Face" panose="02020602080505020303" pitchFamily="18" charset="0"/>
                <a:cs typeface="Arial" panose="020B0604020202020204" pitchFamily="34" charset="0"/>
              </a:rPr>
              <a:t>Then we went to </a:t>
            </a:r>
            <a:r>
              <a:rPr lang="en-GB" b="1" dirty="0" err="1">
                <a:latin typeface="Baskerville Old Face" panose="02020602080505020303" pitchFamily="18" charset="0"/>
                <a:cs typeface="Arial" panose="020B0604020202020204" pitchFamily="34" charset="0"/>
              </a:rPr>
              <a:t>schoo</a:t>
            </a:r>
            <a:r>
              <a:rPr lang="sk-SK" b="1" dirty="0">
                <a:latin typeface="Baskerville Old Face" panose="02020602080505020303" pitchFamily="18" charset="0"/>
                <a:cs typeface="Arial" panose="020B0604020202020204" pitchFamily="34" charset="0"/>
              </a:rPr>
              <a:t>l </a:t>
            </a:r>
            <a:r>
              <a:rPr lang="sk-SK" b="1" dirty="0" err="1">
                <a:latin typeface="Baskerville Old Face" panose="02020602080505020303" pitchFamily="18" charset="0"/>
                <a:cs typeface="Arial" panose="020B0604020202020204" pitchFamily="34" charset="0"/>
              </a:rPr>
              <a:t>where</a:t>
            </a:r>
            <a:r>
              <a:rPr lang="sk-SK" b="1" dirty="0">
                <a:latin typeface="Baskerville Old Face" panose="02020602080505020303" pitchFamily="18" charset="0"/>
                <a:cs typeface="Arial" panose="020B0604020202020204" pitchFamily="34" charset="0"/>
              </a:rPr>
              <a:t> </a:t>
            </a:r>
            <a:r>
              <a:rPr lang="sk-SK" b="1" dirty="0" err="1">
                <a:latin typeface="Baskerville Old Face" panose="02020602080505020303" pitchFamily="18" charset="0"/>
                <a:cs typeface="Arial" panose="020B0604020202020204" pitchFamily="34" charset="0"/>
              </a:rPr>
              <a:t>we</a:t>
            </a:r>
            <a:r>
              <a:rPr lang="sk-SK" b="1" dirty="0">
                <a:latin typeface="Baskerville Old Face" panose="02020602080505020303" pitchFamily="18" charset="0"/>
                <a:cs typeface="Arial" panose="020B0604020202020204" pitchFamily="34" charset="0"/>
              </a:rPr>
              <a:t> had </a:t>
            </a:r>
            <a:r>
              <a:rPr lang="en-GB" b="1" dirty="0">
                <a:latin typeface="Baskerville Old Face" panose="02020602080505020303" pitchFamily="18" charset="0"/>
                <a:cs typeface="Arial" panose="020B0604020202020204" pitchFamily="34" charset="0"/>
              </a:rPr>
              <a:t>an intercultural exhibition with food, clothing, photographs and music from each partner school. After school we had  lunch at fast food offered by hosting school.  We went to the beach with the Italian students after</a:t>
            </a:r>
            <a:r>
              <a:rPr lang="sk-SK" b="1" dirty="0">
                <a:latin typeface="Baskerville Old Face" panose="02020602080505020303" pitchFamily="18" charset="0"/>
                <a:cs typeface="Arial" panose="020B0604020202020204" pitchFamily="34" charset="0"/>
              </a:rPr>
              <a:t> </a:t>
            </a:r>
            <a:r>
              <a:rPr lang="sk-SK" b="1" dirty="0" err="1">
                <a:latin typeface="Baskerville Old Face" panose="02020602080505020303" pitchFamily="18" charset="0"/>
                <a:cs typeface="Arial" panose="020B0604020202020204" pitchFamily="34" charset="0"/>
              </a:rPr>
              <a:t>the</a:t>
            </a:r>
            <a:r>
              <a:rPr lang="en-GB" b="1" dirty="0">
                <a:latin typeface="Baskerville Old Face" panose="02020602080505020303" pitchFamily="18" charset="0"/>
                <a:cs typeface="Arial" panose="020B0604020202020204" pitchFamily="34" charset="0"/>
              </a:rPr>
              <a:t> lunch.</a:t>
            </a:r>
          </a:p>
          <a:p>
            <a:endParaRPr lang="sk-SK" dirty="0"/>
          </a:p>
        </p:txBody>
      </p:sp>
      <p:sp>
        <p:nvSpPr>
          <p:cNvPr id="9" name="BlokTextu 8"/>
          <p:cNvSpPr txBox="1"/>
          <p:nvPr/>
        </p:nvSpPr>
        <p:spPr>
          <a:xfrm>
            <a:off x="3695104" y="3509495"/>
            <a:ext cx="3361386" cy="3010632"/>
          </a:xfrm>
          <a:prstGeom prst="rect">
            <a:avLst/>
          </a:prstGeom>
          <a:noFill/>
        </p:spPr>
        <p:txBody>
          <a:bodyPr wrap="square" rtlCol="0">
            <a:spAutoFit/>
          </a:bodyPr>
          <a:lstStyle/>
          <a:p>
            <a:pPr algn="just">
              <a:lnSpc>
                <a:spcPct val="150000"/>
              </a:lnSpc>
            </a:pPr>
            <a:r>
              <a:rPr lang="sk-SK" sz="1600" dirty="0">
                <a:latin typeface="Baskerville Old Face" panose="02020602080505020303" pitchFamily="18" charset="0"/>
              </a:rPr>
              <a:t>Potom sme išli do školy. Tu sme mali </a:t>
            </a:r>
            <a:r>
              <a:rPr lang="sk-SK" sz="1600" dirty="0" err="1">
                <a:latin typeface="Baskerville Old Face" panose="02020602080505020303" pitchFamily="18" charset="0"/>
              </a:rPr>
              <a:t>medzikultúrnu</a:t>
            </a:r>
            <a:r>
              <a:rPr lang="sk-SK" sz="1600" dirty="0">
                <a:latin typeface="Baskerville Old Face" panose="02020602080505020303" pitchFamily="18" charset="0"/>
              </a:rPr>
              <a:t> exhibíciu </a:t>
            </a:r>
            <a:br>
              <a:rPr lang="sk-SK" sz="1600" dirty="0">
                <a:latin typeface="Baskerville Old Face" panose="02020602080505020303" pitchFamily="18" charset="0"/>
              </a:rPr>
            </a:br>
            <a:r>
              <a:rPr lang="sk-SK" sz="1600" dirty="0">
                <a:latin typeface="Baskerville Old Face" panose="02020602080505020303" pitchFamily="18" charset="0"/>
              </a:rPr>
              <a:t>s jedlom, oblečením, fotografiami a hudbou z ostatných partnerských škôl. Potom sme mali obed v rýchlom občerstvení ponúknutý partnerskou školou. Po obede sme išli na pláž </a:t>
            </a:r>
            <a:br>
              <a:rPr lang="sk-SK" sz="1600" dirty="0">
                <a:latin typeface="Baskerville Old Face" panose="02020602080505020303" pitchFamily="18" charset="0"/>
              </a:rPr>
            </a:br>
            <a:r>
              <a:rPr lang="sk-SK" sz="1600" dirty="0">
                <a:latin typeface="Baskerville Old Face" panose="02020602080505020303" pitchFamily="18" charset="0"/>
              </a:rPr>
              <a:t>s </a:t>
            </a:r>
            <a:r>
              <a:rPr lang="sk-SK" sz="1600" dirty="0" err="1">
                <a:latin typeface="Baskerville Old Face" panose="02020602080505020303" pitchFamily="18" charset="0"/>
              </a:rPr>
              <a:t>talianskými</a:t>
            </a:r>
            <a:r>
              <a:rPr lang="sk-SK" sz="1600" dirty="0">
                <a:latin typeface="Baskerville Old Face" panose="02020602080505020303" pitchFamily="18" charset="0"/>
              </a:rPr>
              <a:t> študentmi.</a:t>
            </a:r>
          </a:p>
        </p:txBody>
      </p:sp>
      <p:pic>
        <p:nvPicPr>
          <p:cNvPr id="3" name="Obrázok 2"/>
          <p:cNvPicPr>
            <a:picLocks noChangeAspect="1"/>
          </p:cNvPicPr>
          <p:nvPr/>
        </p:nvPicPr>
        <p:blipFill rotWithShape="1">
          <a:blip r:embed="rId2" cstate="print">
            <a:extLst>
              <a:ext uri="{28A0092B-C50C-407E-A947-70E740481C1C}">
                <a14:useLocalDpi xmlns:a14="http://schemas.microsoft.com/office/drawing/2010/main" val="0"/>
              </a:ext>
            </a:extLst>
          </a:blip>
          <a:srcRect b="6987"/>
          <a:stretch/>
        </p:blipFill>
        <p:spPr>
          <a:xfrm>
            <a:off x="4334436" y="227150"/>
            <a:ext cx="4517464" cy="3151358"/>
          </a:xfrm>
          <a:prstGeom prst="rect">
            <a:avLst/>
          </a:prstGeom>
        </p:spPr>
      </p:pic>
      <p:pic>
        <p:nvPicPr>
          <p:cNvPr id="5" name="Obrázok 4"/>
          <p:cNvPicPr>
            <a:picLocks noChangeAspect="1"/>
          </p:cNvPicPr>
          <p:nvPr/>
        </p:nvPicPr>
        <p:blipFill rotWithShape="1">
          <a:blip r:embed="rId3" cstate="print">
            <a:extLst>
              <a:ext uri="{28A0092B-C50C-407E-A947-70E740481C1C}">
                <a14:useLocalDpi xmlns:a14="http://schemas.microsoft.com/office/drawing/2010/main" val="0"/>
              </a:ext>
            </a:extLst>
          </a:blip>
          <a:srcRect l="430" t="20601" r="-430" b="4823"/>
          <a:stretch/>
        </p:blipFill>
        <p:spPr>
          <a:xfrm>
            <a:off x="7959362" y="2710287"/>
            <a:ext cx="3689673" cy="3678674"/>
          </a:xfrm>
          <a:prstGeom prst="rect">
            <a:avLst/>
          </a:prstGeom>
        </p:spPr>
      </p:pic>
    </p:spTree>
    <p:extLst>
      <p:ext uri="{BB962C8B-B14F-4D97-AF65-F5344CB8AC3E}">
        <p14:creationId xmlns:p14="http://schemas.microsoft.com/office/powerpoint/2010/main" val="186615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Obrázo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658" y="3565659"/>
            <a:ext cx="3975278" cy="2981459"/>
          </a:xfrm>
          <a:prstGeom prst="rect">
            <a:avLst/>
          </a:prstGeom>
          <a:ln>
            <a:noFill/>
          </a:ln>
          <a:effectLst>
            <a:outerShdw blurRad="190500" algn="tl" rotWithShape="0">
              <a:srgbClr val="000000">
                <a:alpha val="70000"/>
              </a:srgbClr>
            </a:outerShdw>
          </a:effectLst>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336" y="353236"/>
            <a:ext cx="4026794" cy="3020096"/>
          </a:xfrm>
          <a:prstGeom prst="rect">
            <a:avLst/>
          </a:prstGeom>
          <a:ln>
            <a:noFill/>
          </a:ln>
          <a:effectLst>
            <a:outerShdw blurRad="190500" algn="tl" rotWithShape="0">
              <a:srgbClr val="000000">
                <a:alpha val="70000"/>
              </a:srgbClr>
            </a:outerShdw>
          </a:effectLst>
        </p:spPr>
      </p:pic>
      <p:sp>
        <p:nvSpPr>
          <p:cNvPr id="6" name="BlokTextu 5"/>
          <p:cNvSpPr txBox="1"/>
          <p:nvPr/>
        </p:nvSpPr>
        <p:spPr>
          <a:xfrm>
            <a:off x="631064" y="1767625"/>
            <a:ext cx="4378817" cy="2308324"/>
          </a:xfrm>
          <a:prstGeom prst="rect">
            <a:avLst/>
          </a:prstGeom>
          <a:noFill/>
        </p:spPr>
        <p:txBody>
          <a:bodyPr wrap="square" rtlCol="0">
            <a:spAutoFit/>
          </a:bodyPr>
          <a:lstStyle/>
          <a:p>
            <a:pPr algn="just"/>
            <a:r>
              <a:rPr lang="en-GB" b="1" dirty="0">
                <a:latin typeface="Baskerville Old Face" panose="02020602080505020303" pitchFamily="18" charset="0"/>
              </a:rPr>
              <a:t>On the third day we came to Capo Colonna to visit National Archaeological Museum and Archaeological Park of Capo Colonna. This area was located in very windy location but it was still very hot. Our coordinator </a:t>
            </a:r>
            <a:r>
              <a:rPr lang="en-GB" b="1" dirty="0" err="1">
                <a:latin typeface="Baskerville Old Face" panose="02020602080505020303" pitchFamily="18" charset="0"/>
              </a:rPr>
              <a:t>Ornel</a:t>
            </a:r>
            <a:r>
              <a:rPr lang="sk-SK" b="1" dirty="0">
                <a:latin typeface="Baskerville Old Face" panose="02020602080505020303" pitchFamily="18" charset="0"/>
              </a:rPr>
              <a:t>l</a:t>
            </a:r>
            <a:r>
              <a:rPr lang="en-GB" b="1" dirty="0">
                <a:latin typeface="Baskerville Old Face" panose="02020602080505020303" pitchFamily="18" charset="0"/>
              </a:rPr>
              <a:t>a gave us some historical information about museum and archaeological park before we came in. </a:t>
            </a:r>
          </a:p>
        </p:txBody>
      </p:sp>
      <p:sp>
        <p:nvSpPr>
          <p:cNvPr id="7" name="BlokTextu 6"/>
          <p:cNvSpPr txBox="1"/>
          <p:nvPr/>
        </p:nvSpPr>
        <p:spPr>
          <a:xfrm>
            <a:off x="2128593" y="4460604"/>
            <a:ext cx="4301543" cy="1815882"/>
          </a:xfrm>
          <a:prstGeom prst="rect">
            <a:avLst/>
          </a:prstGeom>
          <a:noFill/>
        </p:spPr>
        <p:txBody>
          <a:bodyPr wrap="square" rtlCol="0">
            <a:spAutoFit/>
          </a:bodyPr>
          <a:lstStyle/>
          <a:p>
            <a:pPr algn="just"/>
            <a:r>
              <a:rPr lang="sk-SK" sz="1600" dirty="0">
                <a:latin typeface="Baskerville Old Face" panose="02020602080505020303" pitchFamily="18" charset="0"/>
              </a:rPr>
              <a:t>Na tretí deň sme navštívili v </a:t>
            </a:r>
            <a:r>
              <a:rPr lang="sk-SK" sz="1600" dirty="0" err="1">
                <a:latin typeface="Baskerville Old Face" panose="02020602080505020303" pitchFamily="18" charset="0"/>
              </a:rPr>
              <a:t>Capo</a:t>
            </a:r>
            <a:r>
              <a:rPr lang="sk-SK" sz="1600" dirty="0">
                <a:latin typeface="Baskerville Old Face" panose="02020602080505020303" pitchFamily="18" charset="0"/>
              </a:rPr>
              <a:t> </a:t>
            </a:r>
            <a:r>
              <a:rPr lang="sk-SK" sz="1600" dirty="0" err="1">
                <a:latin typeface="Baskerville Old Face" panose="02020602080505020303" pitchFamily="18" charset="0"/>
              </a:rPr>
              <a:t>Colonna</a:t>
            </a:r>
            <a:r>
              <a:rPr lang="sk-SK" sz="1600" dirty="0">
                <a:latin typeface="Baskerville Old Face" panose="02020602080505020303" pitchFamily="18" charset="0"/>
              </a:rPr>
              <a:t> Medzinárodné Archeologické Múzeum a Archeologický park. </a:t>
            </a:r>
            <a:r>
              <a:rPr lang="sk-SK" sz="1600" dirty="0" err="1">
                <a:latin typeface="Baskerville Old Face" panose="02020602080505020303" pitchFamily="18" charset="0"/>
              </a:rPr>
              <a:t>Lokácia</a:t>
            </a:r>
            <a:r>
              <a:rPr lang="sk-SK" sz="1600" dirty="0">
                <a:latin typeface="Baskerville Old Face" panose="02020602080505020303" pitchFamily="18" charset="0"/>
              </a:rPr>
              <a:t> tohto múzea sa nachádzala na veľmi veternom území, no i napriek tomu bolo veľmi horúco. Predtým, ako sme vstúpili, nám naša koordinátorka </a:t>
            </a:r>
            <a:r>
              <a:rPr lang="sk-SK" sz="1600" dirty="0" err="1">
                <a:latin typeface="Baskerville Old Face" panose="02020602080505020303" pitchFamily="18" charset="0"/>
              </a:rPr>
              <a:t>Ornela</a:t>
            </a:r>
            <a:r>
              <a:rPr lang="sk-SK" sz="1600" dirty="0">
                <a:latin typeface="Baskerville Old Face" panose="02020602080505020303" pitchFamily="18" charset="0"/>
              </a:rPr>
              <a:t>, poskytla historické informácie o múzeu a parku.</a:t>
            </a:r>
          </a:p>
        </p:txBody>
      </p:sp>
      <p:sp>
        <p:nvSpPr>
          <p:cNvPr id="4" name="Obdĺžnik 3">
            <a:extLst>
              <a:ext uri="{FF2B5EF4-FFF2-40B4-BE49-F238E27FC236}">
                <a16:creationId xmlns="" xmlns:a16="http://schemas.microsoft.com/office/drawing/2014/main" id="{87366FE8-709A-48D3-BBDB-064E3A156199}"/>
              </a:ext>
            </a:extLst>
          </p:cNvPr>
          <p:cNvSpPr/>
          <p:nvPr/>
        </p:nvSpPr>
        <p:spPr>
          <a:xfrm>
            <a:off x="631064" y="553551"/>
            <a:ext cx="6096000" cy="707886"/>
          </a:xfrm>
          <a:prstGeom prst="rect">
            <a:avLst/>
          </a:prstGeom>
        </p:spPr>
        <p:txBody>
          <a:bodyPr>
            <a:spAutoFit/>
          </a:bodyPr>
          <a:lstStyle/>
          <a:p>
            <a:r>
              <a:rPr lang="sk-SK" sz="2000" b="1"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Day</a:t>
            </a:r>
            <a:r>
              <a:rPr lang="sk-SK" sz="2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3</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r>
            <a:b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b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Wednesday</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  </a:t>
            </a:r>
            <a:r>
              <a:rPr lang="sk-SK" sz="2000" dirty="0" err="1">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sep</a:t>
            </a:r>
            <a:r>
              <a:rPr lang="sk-SK" sz="20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11th  2019</a:t>
            </a:r>
          </a:p>
        </p:txBody>
      </p:sp>
    </p:spTree>
    <p:extLst>
      <p:ext uri="{BB962C8B-B14F-4D97-AF65-F5344CB8AC3E}">
        <p14:creationId xmlns:p14="http://schemas.microsoft.com/office/powerpoint/2010/main" val="26694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Obrázo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147" y="414682"/>
            <a:ext cx="3863662" cy="2897747"/>
          </a:xfrm>
          <a:prstGeom prst="rect">
            <a:avLst/>
          </a:prstGeom>
        </p:spPr>
      </p:pic>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77" y="414682"/>
            <a:ext cx="3674462" cy="2755847"/>
          </a:xfrm>
          <a:prstGeom prst="rect">
            <a:avLst/>
          </a:prstGeom>
        </p:spPr>
      </p:pic>
      <p:pic>
        <p:nvPicPr>
          <p:cNvPr id="2" name="Obrázo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839" y="414682"/>
            <a:ext cx="4321369" cy="3241027"/>
          </a:xfrm>
          <a:prstGeom prst="rect">
            <a:avLst/>
          </a:prstGeom>
        </p:spPr>
      </p:pic>
      <p:sp>
        <p:nvSpPr>
          <p:cNvPr id="5" name="BlokTextu 4"/>
          <p:cNvSpPr txBox="1"/>
          <p:nvPr/>
        </p:nvSpPr>
        <p:spPr>
          <a:xfrm>
            <a:off x="477503" y="4783702"/>
            <a:ext cx="6051102" cy="1477328"/>
          </a:xfrm>
          <a:prstGeom prst="rect">
            <a:avLst/>
          </a:prstGeom>
          <a:noFill/>
        </p:spPr>
        <p:txBody>
          <a:bodyPr wrap="square" rtlCol="0">
            <a:spAutoFit/>
          </a:bodyPr>
          <a:lstStyle/>
          <a:p>
            <a:pPr algn="just"/>
            <a:r>
              <a:rPr lang="en-GB" b="1" dirty="0">
                <a:latin typeface="Baskerville Old Face" panose="02020602080505020303" pitchFamily="18" charset="0"/>
              </a:rPr>
              <a:t>Inside the archaeological museum we </a:t>
            </a:r>
            <a:r>
              <a:rPr lang="sk-SK" b="1" dirty="0" err="1">
                <a:latin typeface="Baskerville Old Face" panose="02020602080505020303" pitchFamily="18" charset="0"/>
              </a:rPr>
              <a:t>could</a:t>
            </a:r>
            <a:r>
              <a:rPr lang="sk-SK" b="1" dirty="0">
                <a:latin typeface="Baskerville Old Face" panose="02020602080505020303" pitchFamily="18" charset="0"/>
              </a:rPr>
              <a:t> </a:t>
            </a:r>
            <a:r>
              <a:rPr lang="en-GB" b="1" dirty="0">
                <a:latin typeface="Baskerville Old Face" panose="02020602080505020303" pitchFamily="18" charset="0"/>
              </a:rPr>
              <a:t>s</a:t>
            </a:r>
            <a:r>
              <a:rPr lang="sk-SK" b="1" dirty="0" err="1">
                <a:latin typeface="Baskerville Old Face" panose="02020602080505020303" pitchFamily="18" charset="0"/>
              </a:rPr>
              <a:t>ee</a:t>
            </a:r>
            <a:r>
              <a:rPr lang="en-GB" b="1" dirty="0">
                <a:latin typeface="Baskerville Old Face" panose="02020602080505020303" pitchFamily="18" charset="0"/>
              </a:rPr>
              <a:t> many art</a:t>
            </a:r>
            <a:r>
              <a:rPr lang="sk-SK" b="1" dirty="0">
                <a:latin typeface="Baskerville Old Face" panose="02020602080505020303" pitchFamily="18" charset="0"/>
              </a:rPr>
              <a:t>e</a:t>
            </a:r>
            <a:r>
              <a:rPr lang="en-GB" b="1" dirty="0">
                <a:latin typeface="Baskerville Old Face" panose="02020602080505020303" pitchFamily="18" charset="0"/>
              </a:rPr>
              <a:t>facts like coins, earrings, bowls, small statuary, remains of columns and statuaries. Also there was a section where were art</a:t>
            </a:r>
            <a:r>
              <a:rPr lang="sk-SK" b="1" dirty="0">
                <a:latin typeface="Baskerville Old Face" panose="02020602080505020303" pitchFamily="18" charset="0"/>
              </a:rPr>
              <a:t>e</a:t>
            </a:r>
            <a:r>
              <a:rPr lang="en-GB" b="1" dirty="0">
                <a:latin typeface="Baskerville Old Face" panose="02020602080505020303" pitchFamily="18" charset="0"/>
              </a:rPr>
              <a:t>facts which were caught from the sea. We really enjoyed the time in this museum because it was different from our Slovak museums.</a:t>
            </a:r>
          </a:p>
        </p:txBody>
      </p:sp>
      <p:sp>
        <p:nvSpPr>
          <p:cNvPr id="6" name="BlokTextu 5"/>
          <p:cNvSpPr txBox="1"/>
          <p:nvPr/>
        </p:nvSpPr>
        <p:spPr>
          <a:xfrm>
            <a:off x="7097511" y="4783702"/>
            <a:ext cx="4752305" cy="1569660"/>
          </a:xfrm>
          <a:prstGeom prst="rect">
            <a:avLst/>
          </a:prstGeom>
          <a:noFill/>
        </p:spPr>
        <p:txBody>
          <a:bodyPr wrap="square" rtlCol="0">
            <a:spAutoFit/>
          </a:bodyPr>
          <a:lstStyle/>
          <a:p>
            <a:pPr algn="just"/>
            <a:r>
              <a:rPr lang="sk-SK" sz="1600" dirty="0">
                <a:latin typeface="Baskerville Old Face" panose="02020602080505020303" pitchFamily="18" charset="0"/>
              </a:rPr>
              <a:t>V múzeu sme mohli vidieť veľa artefaktov ako mince, náušnice, misky, malé sošky, pozostatky z stĺpov a sôch. Taktiež, sa tam nachádzala sekcia s artefaktami, ktoré boli vylovené z mora. Veľmi sme si užili čas strávený v tomto múzeu, pretože bolo odlišné od našich slovenských múzeí.  </a:t>
            </a:r>
          </a:p>
        </p:txBody>
      </p:sp>
    </p:spTree>
    <p:extLst>
      <p:ext uri="{BB962C8B-B14F-4D97-AF65-F5344CB8AC3E}">
        <p14:creationId xmlns:p14="http://schemas.microsoft.com/office/powerpoint/2010/main" val="1357241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TotalTime>
  <Words>1149</Words>
  <Application>Microsoft Office PowerPoint</Application>
  <PresentationFormat>Širokouhlá</PresentationFormat>
  <Paragraphs>41</Paragraphs>
  <Slides>13</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13</vt:i4>
      </vt:variant>
    </vt:vector>
  </HeadingPairs>
  <TitlesOfParts>
    <vt:vector size="21" baseType="lpstr">
      <vt:lpstr>Aharoni</vt:lpstr>
      <vt:lpstr>Arial</vt:lpstr>
      <vt:lpstr>Baskerville Old Face</vt:lpstr>
      <vt:lpstr>Batang</vt:lpstr>
      <vt:lpstr>Calibri</vt:lpstr>
      <vt:lpstr>Calibri Light</vt:lpstr>
      <vt:lpstr>Wingdings</vt:lpstr>
      <vt:lpstr>Motív Office</vt:lpstr>
      <vt:lpstr>CROTONE </vt:lpstr>
      <vt:lpstr>THE DAY OF OUR FLIGHT Sunday –  sep. 8th  2019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PC</dc:creator>
  <cp:lastModifiedBy>PaedDr. Adriana HUGECOVÁ</cp:lastModifiedBy>
  <cp:revision>15</cp:revision>
  <dcterms:created xsi:type="dcterms:W3CDTF">2019-09-30T18:20:52Z</dcterms:created>
  <dcterms:modified xsi:type="dcterms:W3CDTF">2019-10-09T06:53:01Z</dcterms:modified>
</cp:coreProperties>
</file>