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87C13D-6774-22F7-D072-1608FE455DAA}" v="172" dt="2019-10-05T13:20:25.240"/>
    <p1510:client id="{45617FB9-9898-A975-24E9-F3E37B72CE71}" v="199" dt="2019-10-05T14:26:40.431"/>
    <p1510:client id="{9F2FAD9D-1AF1-697F-CA36-8ABE528FF7D9}" v="2157" dt="2019-10-07T22:37:11.978"/>
    <p1510:client id="{A0D314A4-85F5-41FD-AF17-ABA4CBDB1388}" v="11" dt="2019-10-01T16:26:55.945"/>
    <p1510:client id="{FCF7B875-E63F-1779-2584-27C7B6F3A3D8}" v="4509" dt="2019-10-06T01:51:03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8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0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Freeform: Shape 22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743" y="253959"/>
            <a:ext cx="9969910" cy="3540448"/>
          </a:xfrm>
        </p:spPr>
        <p:txBody>
          <a:bodyPr anchor="b">
            <a:normAutofit/>
          </a:bodyPr>
          <a:lstStyle/>
          <a:p>
            <a:r>
              <a:rPr lang="en-US" sz="5700">
                <a:latin typeface="+mn-lt"/>
                <a:ea typeface="+mn-lt"/>
                <a:cs typeface="Arial"/>
              </a:rPr>
              <a:t>BULLYING/CYBERBULLYING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858" y="5515897"/>
            <a:ext cx="10674117" cy="715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n-US" sz="1800" dirty="0">
                <a:latin typeface="Arial"/>
                <a:cs typeface="Arial"/>
              </a:rPr>
              <a:t>Sofia </a:t>
            </a:r>
            <a:r>
              <a:rPr lang="en-US" sz="1800" dirty="0" err="1">
                <a:latin typeface="Arial"/>
                <a:cs typeface="Arial"/>
              </a:rPr>
              <a:t>Havirová</a:t>
            </a:r>
            <a:r>
              <a:rPr lang="en-US" sz="1800" dirty="0">
                <a:latin typeface="Arial"/>
                <a:cs typeface="Arial"/>
              </a:rPr>
              <a:t> 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6" name="Rectangle 11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13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A6F911-DC93-4253-B70C-12DE7A5D8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058" y="845511"/>
            <a:ext cx="9969910" cy="35404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/>
              <a:t>THANK YOU FOR YOUR ATTENTION !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F85CB3-1F5C-4F4A-8A7C-D9B234D02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58" y="5515897"/>
            <a:ext cx="10674117" cy="71522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3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AFF28-92E4-4005-90C0-4F1B9D62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6275"/>
          </a:xfrm>
        </p:spPr>
        <p:txBody>
          <a:bodyPr>
            <a:normAutofit fontScale="90000"/>
          </a:bodyPr>
          <a:lstStyle/>
          <a:p>
            <a:r>
              <a:rPr lang="sk-SK"/>
              <a:t>Bullying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357DE5-28B6-48DE-A9D3-12DE3252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8250"/>
            <a:ext cx="9601200" cy="4629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- </a:t>
            </a:r>
            <a:r>
              <a:rPr lang="sk-SK" dirty="0" err="1">
                <a:ea typeface="+mn-lt"/>
                <a:cs typeface="+mn-lt"/>
              </a:rPr>
              <a:t>Bullying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is</a:t>
            </a:r>
            <a:r>
              <a:rPr lang="sk-SK" dirty="0">
                <a:ea typeface="+mn-lt"/>
                <a:cs typeface="+mn-lt"/>
              </a:rPr>
              <a:t> a </a:t>
            </a:r>
            <a:r>
              <a:rPr lang="sk-SK" dirty="0" err="1">
                <a:ea typeface="+mn-lt"/>
                <a:cs typeface="+mn-lt"/>
              </a:rPr>
              <a:t>form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agressive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behavior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designed</a:t>
            </a:r>
            <a:r>
              <a:rPr lang="sk-SK" dirty="0">
                <a:ea typeface="+mn-lt"/>
                <a:cs typeface="+mn-lt"/>
              </a:rPr>
              <a:t> to hurt </a:t>
            </a:r>
            <a:r>
              <a:rPr lang="sk-SK" dirty="0" err="1">
                <a:ea typeface="+mn-lt"/>
                <a:cs typeface="+mn-lt"/>
              </a:rPr>
              <a:t>another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with</a:t>
            </a:r>
            <a:endParaRPr lang="sk-SK" sz="1400">
              <a:latin typeface="Arial"/>
              <a:cs typeface="Arial"/>
            </a:endParaRPr>
          </a:p>
          <a:p>
            <a:pPr marL="383540" indent="-383540">
              <a:buNone/>
            </a:pPr>
            <a:r>
              <a:rPr lang="sk-SK" dirty="0">
                <a:ea typeface="+mn-lt"/>
                <a:cs typeface="+mn-lt"/>
              </a:rPr>
              <a:t>  </a:t>
            </a:r>
            <a:r>
              <a:rPr lang="sk-SK" dirty="0" err="1">
                <a:ea typeface="+mn-lt"/>
                <a:cs typeface="+mn-lt"/>
              </a:rPr>
              <a:t>imbalance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power</a:t>
            </a:r>
            <a:r>
              <a:rPr lang="sk-SK" dirty="0">
                <a:ea typeface="+mn-lt"/>
                <a:cs typeface="+mn-lt"/>
              </a:rPr>
              <a:t>. </a:t>
            </a:r>
          </a:p>
          <a:p>
            <a:pPr marL="383540" indent="-38354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It’s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unwanted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psychical</a:t>
            </a:r>
            <a:r>
              <a:rPr lang="sk-SK" dirty="0">
                <a:ea typeface="+mn-lt"/>
                <a:cs typeface="+mn-lt"/>
              </a:rPr>
              <a:t> or </a:t>
            </a:r>
            <a:r>
              <a:rPr lang="sk-SK" dirty="0" err="1">
                <a:ea typeface="+mn-lt"/>
                <a:cs typeface="+mn-lt"/>
              </a:rPr>
              <a:t>verbal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aggression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directed</a:t>
            </a:r>
            <a:r>
              <a:rPr lang="sk-SK" dirty="0">
                <a:ea typeface="+mn-lt"/>
                <a:cs typeface="+mn-lt"/>
              </a:rPr>
              <a:t> at a </a:t>
            </a:r>
            <a:endParaRPr lang="sk-SK"/>
          </a:p>
          <a:p>
            <a:pPr marL="383540" indent="-383540">
              <a:buNone/>
            </a:pPr>
            <a:r>
              <a:rPr lang="sk-SK" dirty="0">
                <a:ea typeface="+mn-lt"/>
                <a:cs typeface="+mn-lt"/>
              </a:rPr>
              <a:t>  </a:t>
            </a:r>
            <a:r>
              <a:rPr lang="sk-SK" dirty="0" err="1">
                <a:ea typeface="+mn-lt"/>
                <a:cs typeface="+mn-lt"/>
              </a:rPr>
              <a:t>specific</a:t>
            </a:r>
            <a:r>
              <a:rPr lang="sk-SK" dirty="0">
                <a:ea typeface="+mn-lt"/>
                <a:cs typeface="+mn-lt"/>
              </a:rPr>
              <a:t> person, </a:t>
            </a:r>
            <a:r>
              <a:rPr lang="sk-SK" dirty="0" err="1">
                <a:ea typeface="+mn-lt"/>
                <a:cs typeface="+mn-lt"/>
              </a:rPr>
              <a:t>with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reason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make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fun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them</a:t>
            </a:r>
            <a:r>
              <a:rPr lang="sk-SK" dirty="0">
                <a:ea typeface="+mn-lt"/>
                <a:cs typeface="+mn-lt"/>
              </a:rPr>
              <a:t>. </a:t>
            </a:r>
          </a:p>
          <a:p>
            <a:pPr marL="383540" indent="-38354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People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usually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think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that</a:t>
            </a:r>
            <a:r>
              <a:rPr lang="sk-SK" dirty="0">
                <a:ea typeface="+mn-lt"/>
                <a:cs typeface="+mn-lt"/>
              </a:rPr>
              <a:t>  </a:t>
            </a:r>
            <a:r>
              <a:rPr lang="sk-SK" dirty="0" err="1">
                <a:ea typeface="+mn-lt"/>
                <a:cs typeface="+mn-lt"/>
              </a:rPr>
              <a:t>bullying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only</a:t>
            </a:r>
            <a:r>
              <a:rPr lang="sk-SK" dirty="0">
                <a:ea typeface="+mn-lt"/>
                <a:cs typeface="+mn-lt"/>
              </a:rPr>
              <a:t> on </a:t>
            </a:r>
            <a:r>
              <a:rPr lang="sk-SK" dirty="0" err="1">
                <a:ea typeface="+mn-lt"/>
                <a:cs typeface="+mn-lt"/>
              </a:rPr>
              <a:t>school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but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also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the</a:t>
            </a:r>
            <a:endParaRPr lang="sk-SK">
              <a:ea typeface="+mn-lt"/>
              <a:cs typeface="+mn-lt"/>
            </a:endParaRPr>
          </a:p>
          <a:p>
            <a:pPr marL="383540" indent="-383540">
              <a:buNone/>
            </a:pPr>
            <a:r>
              <a:rPr lang="sk-SK" dirty="0">
                <a:ea typeface="+mn-lt"/>
                <a:cs typeface="+mn-lt"/>
              </a:rPr>
              <a:t>  </a:t>
            </a:r>
            <a:r>
              <a:rPr lang="sk-SK" dirty="0" err="1">
                <a:ea typeface="+mn-lt"/>
                <a:cs typeface="+mn-lt"/>
              </a:rPr>
              <a:t>work</a:t>
            </a:r>
            <a:r>
              <a:rPr lang="sk-SK" dirty="0">
                <a:ea typeface="+mn-lt"/>
                <a:cs typeface="+mn-lt"/>
              </a:rPr>
              <a:t> </a:t>
            </a:r>
            <a:r>
              <a:rPr lang="sk-SK" dirty="0" err="1">
                <a:ea typeface="+mn-lt"/>
                <a:cs typeface="+mn-lt"/>
              </a:rPr>
              <a:t>between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adult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people</a:t>
            </a:r>
            <a:r>
              <a:rPr lang="sk-SK" dirty="0">
                <a:ea typeface="+mn-lt"/>
                <a:cs typeface="+mn-lt"/>
              </a:rPr>
              <a:t>.</a:t>
            </a:r>
            <a:endParaRPr lang="sk-SK"/>
          </a:p>
          <a:p>
            <a:pPr marL="383540" indent="-383540">
              <a:buNone/>
            </a:pPr>
            <a:endParaRPr lang="sk-SK" dirty="0">
              <a:latin typeface="Franklin Gothic Book"/>
              <a:cs typeface="Arial"/>
            </a:endParaRPr>
          </a:p>
          <a:p>
            <a:pPr marL="383540" indent="-383540">
              <a:buNone/>
            </a:pPr>
            <a:endParaRPr lang="sk-SK">
              <a:latin typeface="Franklin Gothic Book"/>
              <a:cs typeface="Arial"/>
            </a:endParaRPr>
          </a:p>
          <a:p>
            <a:pPr marL="383540" indent="-383540">
              <a:buNone/>
            </a:pPr>
            <a:endParaRPr lang="sk-SK" dirty="0">
              <a:latin typeface="Franklin Gothic Book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09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B32FA-EE77-4A6B-9504-A4C056B8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9150"/>
          </a:xfrm>
        </p:spPr>
        <p:txBody>
          <a:bodyPr/>
          <a:lstStyle/>
          <a:p>
            <a:r>
              <a:rPr lang="sk-SK">
                <a:latin typeface="Arial"/>
                <a:cs typeface="Arial"/>
              </a:rPr>
              <a:t>Types of bullying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BD07ECD-75B5-4BFE-9B3B-2B0A41FD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9889"/>
            <a:ext cx="9601200" cy="43575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k-SK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sk-SK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sk-SK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sk-SK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sk-SK" sz="1400" dirty="0">
              <a:latin typeface="Arial"/>
              <a:cs typeface="Arial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AF00D81-40E1-4B88-AD70-4E4D4D11BFD9}"/>
              </a:ext>
            </a:extLst>
          </p:cNvPr>
          <p:cNvSpPr txBox="1"/>
          <p:nvPr/>
        </p:nvSpPr>
        <p:spPr>
          <a:xfrm>
            <a:off x="1326292" y="1439562"/>
            <a:ext cx="1036319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3 </a:t>
            </a:r>
            <a:r>
              <a:rPr lang="sk-SK" dirty="0" err="1"/>
              <a:t>types</a:t>
            </a:r>
            <a:r>
              <a:rPr lang="sk-SK" dirty="0"/>
              <a:t> of </a:t>
            </a:r>
            <a:r>
              <a:rPr lang="sk-SK" dirty="0" err="1"/>
              <a:t>bullying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sz="1600" b="1" dirty="0"/>
              <a:t> </a:t>
            </a:r>
            <a:r>
              <a:rPr lang="sk-SK" b="1" dirty="0" err="1">
                <a:latin typeface="Arial"/>
                <a:cs typeface="Arial"/>
              </a:rPr>
              <a:t>Verbal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bullying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is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saying</a:t>
            </a:r>
            <a:r>
              <a:rPr lang="sk-SK" b="1" dirty="0">
                <a:latin typeface="Arial"/>
                <a:cs typeface="Arial"/>
              </a:rPr>
              <a:t> or </a:t>
            </a:r>
            <a:r>
              <a:rPr lang="sk-SK" b="1" dirty="0" err="1">
                <a:latin typeface="Arial"/>
                <a:cs typeface="Arial"/>
              </a:rPr>
              <a:t>writing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mean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things</a:t>
            </a:r>
            <a:endParaRPr lang="sk-SK" b="1" dirty="0">
              <a:latin typeface="Arial"/>
              <a:cs typeface="Arial"/>
            </a:endParaRPr>
          </a:p>
          <a:p>
            <a:r>
              <a:rPr lang="sk-SK" dirty="0"/>
              <a:t>- </a:t>
            </a:r>
            <a:r>
              <a:rPr lang="sk-SK" dirty="0" err="1"/>
              <a:t>Name-calling</a:t>
            </a:r>
            <a:r>
              <a:rPr lang="sk-SK" dirty="0"/>
              <a:t>,</a:t>
            </a:r>
          </a:p>
          <a:p>
            <a:r>
              <a:rPr lang="sk-SK" dirty="0"/>
              <a:t>- </a:t>
            </a:r>
            <a:r>
              <a:rPr lang="sk-SK" dirty="0" err="1"/>
              <a:t>Teasing</a:t>
            </a:r>
            <a:r>
              <a:rPr lang="sk-SK" dirty="0"/>
              <a:t>,  </a:t>
            </a:r>
          </a:p>
          <a:p>
            <a:r>
              <a:rPr lang="sk-SK" dirty="0"/>
              <a:t>-</a:t>
            </a:r>
            <a:r>
              <a:rPr lang="sk-SK" dirty="0" err="1"/>
              <a:t>Taughting</a:t>
            </a:r>
            <a:r>
              <a:rPr lang="sk-SK" dirty="0"/>
              <a:t> </a:t>
            </a:r>
          </a:p>
          <a:p>
            <a:r>
              <a:rPr lang="sk-SK" b="1" dirty="0" err="1">
                <a:latin typeface="Arial"/>
                <a:cs typeface="Arial"/>
              </a:rPr>
              <a:t>Social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bullying</a:t>
            </a:r>
            <a:r>
              <a:rPr lang="sk-SK" b="1" dirty="0">
                <a:latin typeface="Arial"/>
                <a:cs typeface="Arial"/>
              </a:rPr>
              <a:t>, </a:t>
            </a:r>
            <a:r>
              <a:rPr lang="sk-SK" b="1" dirty="0" err="1">
                <a:latin typeface="Arial"/>
                <a:cs typeface="Arial"/>
              </a:rPr>
              <a:t>sometimes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reffer</a:t>
            </a:r>
            <a:r>
              <a:rPr lang="sk-SK" b="1" dirty="0">
                <a:latin typeface="Arial"/>
                <a:cs typeface="Arial"/>
              </a:rPr>
              <a:t> to as </a:t>
            </a:r>
            <a:r>
              <a:rPr lang="sk-SK" b="1" dirty="0" err="1">
                <a:latin typeface="Arial"/>
                <a:cs typeface="Arial"/>
              </a:rPr>
              <a:t>relational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bullying</a:t>
            </a:r>
            <a:r>
              <a:rPr lang="sk-SK" b="1" dirty="0">
                <a:latin typeface="Arial"/>
                <a:cs typeface="Arial"/>
              </a:rPr>
              <a:t>, </a:t>
            </a:r>
            <a:r>
              <a:rPr lang="sk-SK" b="1" dirty="0" err="1">
                <a:latin typeface="Arial"/>
                <a:cs typeface="Arial"/>
              </a:rPr>
              <a:t>involves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hurting</a:t>
            </a:r>
            <a:r>
              <a:rPr lang="sk-SK" b="1" dirty="0">
                <a:latin typeface="Arial"/>
                <a:cs typeface="Arial"/>
              </a:rPr>
              <a:t> </a:t>
            </a:r>
            <a:endParaRPr lang="sk-SK" b="1" dirty="0">
              <a:latin typeface="Arial"/>
              <a:ea typeface="+mn-lt"/>
              <a:cs typeface="Arial"/>
            </a:endParaRPr>
          </a:p>
          <a:p>
            <a:r>
              <a:rPr lang="sk-SK" b="1" dirty="0" err="1">
                <a:latin typeface="Arial"/>
                <a:ea typeface="+mn-lt"/>
                <a:cs typeface="+mn-lt"/>
              </a:rPr>
              <a:t>someone’s</a:t>
            </a:r>
            <a:r>
              <a:rPr lang="sk-SK" b="1" dirty="0">
                <a:latin typeface="Arial"/>
                <a:ea typeface="+mn-lt"/>
                <a:cs typeface="+mn-lt"/>
              </a:rPr>
              <a:t> </a:t>
            </a:r>
            <a:r>
              <a:rPr lang="sk-SK" b="1" dirty="0" err="1">
                <a:latin typeface="Arial"/>
                <a:ea typeface="+mn-lt"/>
                <a:cs typeface="+mn-lt"/>
              </a:rPr>
              <a:t>reputation</a:t>
            </a:r>
            <a:r>
              <a:rPr lang="sk-SK" b="1" dirty="0">
                <a:latin typeface="Arial"/>
                <a:ea typeface="+mn-lt"/>
                <a:cs typeface="+mn-lt"/>
              </a:rPr>
              <a:t> or </a:t>
            </a:r>
            <a:r>
              <a:rPr lang="sk-SK" b="1" dirty="0" err="1">
                <a:latin typeface="Arial"/>
                <a:ea typeface="+mn-lt"/>
                <a:cs typeface="+mn-lt"/>
              </a:rPr>
              <a:t>relationships</a:t>
            </a:r>
            <a:endParaRPr lang="sk-SK" b="1" dirty="0">
              <a:latin typeface="Arial"/>
            </a:endParaRPr>
          </a:p>
          <a:p>
            <a:r>
              <a:rPr lang="sk-SK" dirty="0"/>
              <a:t>- </a:t>
            </a:r>
            <a:r>
              <a:rPr lang="sk-SK" dirty="0" err="1"/>
              <a:t>Spreading</a:t>
            </a:r>
            <a:r>
              <a:rPr lang="sk-SK" dirty="0"/>
              <a:t> </a:t>
            </a:r>
            <a:r>
              <a:rPr lang="sk-SK" dirty="0" err="1"/>
              <a:t>rumors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someone</a:t>
            </a:r>
            <a:endParaRPr lang="sk-SK"/>
          </a:p>
          <a:p>
            <a:r>
              <a:rPr lang="sk-SK" dirty="0"/>
              <a:t>- </a:t>
            </a:r>
            <a:r>
              <a:rPr lang="sk-SK" dirty="0" err="1"/>
              <a:t>Embarrasing</a:t>
            </a:r>
            <a:r>
              <a:rPr lang="sk-SK" dirty="0"/>
              <a:t> </a:t>
            </a:r>
            <a:r>
              <a:rPr lang="sk-SK" dirty="0" err="1"/>
              <a:t>someone</a:t>
            </a:r>
            <a:r>
              <a:rPr lang="sk-SK" dirty="0"/>
              <a:t> in </a:t>
            </a:r>
            <a:r>
              <a:rPr lang="sk-SK" dirty="0" err="1"/>
              <a:t>public</a:t>
            </a:r>
            <a:endParaRPr lang="sk-SK"/>
          </a:p>
          <a:p>
            <a:r>
              <a:rPr lang="sk-SK" dirty="0"/>
              <a:t>- </a:t>
            </a:r>
            <a:r>
              <a:rPr lang="sk-SK" dirty="0" err="1"/>
              <a:t>Telling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children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to </a:t>
            </a:r>
            <a:r>
              <a:rPr lang="sk-SK" dirty="0" err="1"/>
              <a:t>be</a:t>
            </a:r>
            <a:r>
              <a:rPr lang="sk-SK" dirty="0"/>
              <a:t> </a:t>
            </a:r>
            <a:r>
              <a:rPr lang="sk-SK" dirty="0" err="1"/>
              <a:t>friends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someone</a:t>
            </a:r>
            <a:r>
              <a:rPr lang="sk-SK" dirty="0"/>
              <a:t> </a:t>
            </a:r>
          </a:p>
          <a:p>
            <a:r>
              <a:rPr lang="sk-SK" b="1" dirty="0" err="1">
                <a:latin typeface="Arial"/>
                <a:cs typeface="Arial"/>
              </a:rPr>
              <a:t>Psychical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bullying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involves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hurting</a:t>
            </a:r>
            <a:r>
              <a:rPr lang="sk-SK" b="1" dirty="0">
                <a:latin typeface="Arial"/>
                <a:cs typeface="Arial"/>
              </a:rPr>
              <a:t> a </a:t>
            </a:r>
            <a:r>
              <a:rPr lang="sk-SK" b="1" dirty="0" err="1">
                <a:latin typeface="Arial"/>
                <a:ea typeface="+mn-lt"/>
                <a:cs typeface="+mn-lt"/>
              </a:rPr>
              <a:t>person’s</a:t>
            </a:r>
            <a:r>
              <a:rPr lang="sk-SK" b="1" dirty="0">
                <a:latin typeface="Arial"/>
                <a:ea typeface="+mn-lt"/>
                <a:cs typeface="+mn-lt"/>
              </a:rPr>
              <a:t> body or </a:t>
            </a:r>
            <a:r>
              <a:rPr lang="sk-SK" b="1" dirty="0" err="1">
                <a:latin typeface="Arial"/>
                <a:ea typeface="+mn-lt"/>
                <a:cs typeface="+mn-lt"/>
              </a:rPr>
              <a:t>possession</a:t>
            </a:r>
            <a:endParaRPr lang="sk-SK" dirty="0" err="1"/>
          </a:p>
          <a:p>
            <a:r>
              <a:rPr lang="sk-SK" dirty="0"/>
              <a:t>-  </a:t>
            </a:r>
            <a:r>
              <a:rPr lang="sk-SK" dirty="0" err="1"/>
              <a:t>Hitting</a:t>
            </a:r>
            <a:r>
              <a:rPr lang="sk-SK" dirty="0"/>
              <a:t>/</a:t>
            </a:r>
            <a:r>
              <a:rPr lang="sk-SK" dirty="0" err="1"/>
              <a:t>Kicking</a:t>
            </a:r>
            <a:r>
              <a:rPr lang="sk-SK" dirty="0"/>
              <a:t>/</a:t>
            </a:r>
            <a:r>
              <a:rPr lang="sk-SK" dirty="0" err="1"/>
              <a:t>Pinching</a:t>
            </a:r>
            <a:endParaRPr lang="sk-SK"/>
          </a:p>
          <a:p>
            <a:r>
              <a:rPr lang="sk-SK" dirty="0"/>
              <a:t>-  </a:t>
            </a:r>
            <a:r>
              <a:rPr lang="sk-SK" dirty="0" err="1"/>
              <a:t>Pushing</a:t>
            </a:r>
            <a:endParaRPr lang="sk-SK" dirty="0"/>
          </a:p>
          <a:p>
            <a:r>
              <a:rPr lang="sk-SK" dirty="0"/>
              <a:t>-  </a:t>
            </a:r>
            <a:r>
              <a:rPr lang="sk-SK" dirty="0" err="1"/>
              <a:t>Taking</a:t>
            </a:r>
            <a:r>
              <a:rPr lang="sk-SK" dirty="0"/>
              <a:t> or </a:t>
            </a:r>
            <a:r>
              <a:rPr lang="sk-SK" dirty="0" err="1"/>
              <a:t>breaking</a:t>
            </a:r>
            <a:r>
              <a:rPr lang="sk-SK" dirty="0"/>
              <a:t> </a:t>
            </a:r>
            <a:r>
              <a:rPr lang="sk-SK" dirty="0" err="1"/>
              <a:t>someone</a:t>
            </a:r>
            <a:r>
              <a:rPr lang="sk-SK" dirty="0" err="1">
                <a:ea typeface="+mn-lt"/>
                <a:cs typeface="+mn-lt"/>
              </a:rPr>
              <a:t>’s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things</a:t>
            </a:r>
            <a:endParaRPr lang="sk-SK">
              <a:ea typeface="+mn-lt"/>
              <a:cs typeface="+mn-lt"/>
            </a:endParaRPr>
          </a:p>
          <a:p>
            <a:endParaRPr lang="sk-SK" dirty="0">
              <a:ea typeface="+mn-lt"/>
              <a:cs typeface="+mn-lt"/>
            </a:endParaRPr>
          </a:p>
          <a:p>
            <a:endParaRPr lang="sk-SK" dirty="0"/>
          </a:p>
          <a:p>
            <a:endParaRPr lang="sk-SK" dirty="0"/>
          </a:p>
        </p:txBody>
      </p:sp>
      <p:pic>
        <p:nvPicPr>
          <p:cNvPr id="6" name="Obrázok 6" descr="Obrázok, na ktorom je osoba, vonkajšie, chlapec, muž&#10;&#10;Popis vygenerovaný s veľmi vysokou spoľahlivosťou">
            <a:extLst>
              <a:ext uri="{FF2B5EF4-FFF2-40B4-BE49-F238E27FC236}">
                <a16:creationId xmlns:a16="http://schemas.microsoft.com/office/drawing/2014/main" id="{46400D2D-17A6-4562-ADEA-98EE58372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257" y="689283"/>
            <a:ext cx="3616070" cy="19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47752-5CA6-41B6-BC3D-9AE6FF6DF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 </a:t>
            </a:r>
            <a:r>
              <a:rPr lang="sk-SK" dirty="0" err="1"/>
              <a:t>notice</a:t>
            </a:r>
            <a:r>
              <a:rPr lang="sk-SK" dirty="0"/>
              <a:t> </a:t>
            </a:r>
            <a:r>
              <a:rPr lang="sk-SK" dirty="0" err="1"/>
              <a:t>that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826D3D-CBEB-4538-A499-F006C79F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5321"/>
            <a:ext cx="9601200" cy="39120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sz="1800" b="1" dirty="0" err="1">
                <a:latin typeface="Arial"/>
                <a:ea typeface="+mn-lt"/>
                <a:cs typeface="+mn-lt"/>
              </a:rPr>
              <a:t>When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the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childrens</a:t>
            </a:r>
            <a:r>
              <a:rPr lang="sk-SK" sz="1800" b="1" dirty="0">
                <a:latin typeface="Arial"/>
                <a:ea typeface="+mn-lt"/>
                <a:cs typeface="+mn-lt"/>
              </a:rPr>
              <a:t> are 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bullied</a:t>
            </a:r>
            <a:r>
              <a:rPr lang="sk-SK" sz="1800" b="1" dirty="0">
                <a:latin typeface="Arial"/>
                <a:ea typeface="+mn-lt"/>
                <a:cs typeface="+mn-lt"/>
              </a:rPr>
              <a:t> 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they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may</a:t>
            </a:r>
            <a:r>
              <a:rPr lang="sk-SK" sz="1800" b="1" dirty="0">
                <a:latin typeface="Arial"/>
                <a:ea typeface="+mn-lt"/>
                <a:cs typeface="+mn-lt"/>
              </a:rPr>
              <a:t> show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sings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when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we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can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see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that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something</a:t>
            </a:r>
            <a:r>
              <a:rPr lang="sk-SK" sz="1800" b="1" dirty="0">
                <a:latin typeface="Arial"/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sk-SK" sz="1800" b="1" dirty="0" err="1">
                <a:latin typeface="Arial"/>
                <a:ea typeface="+mn-lt"/>
                <a:cs typeface="+mn-lt"/>
              </a:rPr>
              <a:t>bad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is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happening</a:t>
            </a:r>
            <a:r>
              <a:rPr lang="sk-SK" sz="1800" b="1" dirty="0">
                <a:latin typeface="Arial"/>
                <a:ea typeface="+mn-lt"/>
                <a:cs typeface="+mn-lt"/>
              </a:rPr>
              <a:t>.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They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may</a:t>
            </a:r>
            <a:r>
              <a:rPr lang="sk-SK" sz="1800" b="1" dirty="0">
                <a:latin typeface="Arial"/>
                <a:ea typeface="+mn-lt"/>
                <a:cs typeface="+mn-lt"/>
              </a:rPr>
              <a:t> </a:t>
            </a:r>
            <a:r>
              <a:rPr lang="sk-SK" sz="1800" b="1" dirty="0" err="1">
                <a:latin typeface="Arial"/>
                <a:ea typeface="+mn-lt"/>
                <a:cs typeface="+mn-lt"/>
              </a:rPr>
              <a:t>have</a:t>
            </a:r>
            <a:r>
              <a:rPr lang="sk-SK" sz="1800" b="1" dirty="0">
                <a:latin typeface="Arial"/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Have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trouble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getting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out</a:t>
            </a:r>
            <a:r>
              <a:rPr lang="sk-SK" dirty="0">
                <a:ea typeface="+mn-lt"/>
                <a:cs typeface="+mn-lt"/>
              </a:rPr>
              <a:t> of </a:t>
            </a:r>
            <a:r>
              <a:rPr lang="sk-SK" dirty="0" err="1">
                <a:ea typeface="+mn-lt"/>
                <a:cs typeface="+mn-lt"/>
              </a:rPr>
              <a:t>bed</a:t>
            </a:r>
            <a:endParaRPr lang="sk-SK" dirty="0" err="1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Not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want</a:t>
            </a:r>
            <a:r>
              <a:rPr lang="sk-SK" dirty="0">
                <a:ea typeface="+mn-lt"/>
                <a:cs typeface="+mn-lt"/>
              </a:rPr>
              <a:t> to go to </a:t>
            </a:r>
            <a:r>
              <a:rPr lang="sk-SK" dirty="0" err="1">
                <a:ea typeface="+mn-lt"/>
                <a:cs typeface="+mn-lt"/>
              </a:rPr>
              <a:t>school</a:t>
            </a:r>
            <a:endParaRPr lang="sk-SK" dirty="0" err="1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Change </a:t>
            </a:r>
            <a:r>
              <a:rPr lang="sk-SK" dirty="0" err="1">
                <a:ea typeface="+mn-lt"/>
                <a:cs typeface="+mn-lt"/>
              </a:rPr>
              <a:t>their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sleeping</a:t>
            </a:r>
            <a:r>
              <a:rPr lang="sk-SK" dirty="0">
                <a:ea typeface="+mn-lt"/>
                <a:cs typeface="+mn-lt"/>
              </a:rPr>
              <a:t> or </a:t>
            </a:r>
            <a:r>
              <a:rPr lang="sk-SK" dirty="0" err="1">
                <a:ea typeface="+mn-lt"/>
                <a:cs typeface="+mn-lt"/>
              </a:rPr>
              <a:t>eating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patterns</a:t>
            </a:r>
            <a:endParaRPr lang="sk-SK" dirty="0" err="1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Have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frequent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tears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anger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mood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swings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anxiety</a:t>
            </a:r>
            <a:endParaRPr lang="sk-SK" dirty="0" err="1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Have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unexplained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bruises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cuts</a:t>
            </a:r>
            <a:r>
              <a:rPr lang="sk-SK" dirty="0">
                <a:ea typeface="+mn-lt"/>
                <a:cs typeface="+mn-lt"/>
              </a:rPr>
              <a:t> and </a:t>
            </a:r>
            <a:r>
              <a:rPr lang="sk-SK" dirty="0" err="1">
                <a:ea typeface="+mn-lt"/>
                <a:cs typeface="+mn-lt"/>
              </a:rPr>
              <a:t>scratches</a:t>
            </a:r>
            <a:endParaRPr lang="sk-SK" dirty="0" err="1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Bad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marks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fast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time</a:t>
            </a:r>
            <a:r>
              <a:rPr lang="sk-SK" dirty="0">
                <a:ea typeface="+mn-lt"/>
                <a:cs typeface="+mn-lt"/>
              </a:rPr>
              <a:t> 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Always</a:t>
            </a:r>
            <a:r>
              <a:rPr lang="sk-SK" dirty="0"/>
              <a:t> </a:t>
            </a:r>
            <a:r>
              <a:rPr lang="sk-SK" dirty="0" err="1"/>
              <a:t>stressed</a:t>
            </a:r>
            <a:r>
              <a:rPr lang="sk-SK" dirty="0"/>
              <a:t>, stop </a:t>
            </a:r>
            <a:r>
              <a:rPr lang="sk-SK" dirty="0" err="1"/>
              <a:t>talking</a:t>
            </a:r>
          </a:p>
          <a:p>
            <a:pPr marL="383540" indent="-38354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33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8CB68-50F9-4A03-8206-48F2170C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Cyberbullying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F5D103-7325-4866-A05F-2385C7F5A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7133"/>
            <a:ext cx="9601200" cy="4300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dirty="0"/>
              <a:t>- </a:t>
            </a:r>
            <a:r>
              <a:rPr lang="sk-SK" err="1"/>
              <a:t>It’s</a:t>
            </a:r>
            <a:r>
              <a:rPr lang="sk-SK" dirty="0"/>
              <a:t> </a:t>
            </a:r>
            <a:r>
              <a:rPr lang="sk-SK" err="1"/>
              <a:t>bullying</a:t>
            </a:r>
            <a:r>
              <a:rPr lang="sk-SK" dirty="0"/>
              <a:t> </a:t>
            </a:r>
            <a:r>
              <a:rPr lang="sk-SK" err="1"/>
              <a:t>throught</a:t>
            </a:r>
            <a:r>
              <a:rPr lang="sk-SK" dirty="0"/>
              <a:t> </a:t>
            </a:r>
            <a:r>
              <a:rPr lang="sk-SK" err="1"/>
              <a:t>digital</a:t>
            </a:r>
            <a:r>
              <a:rPr lang="sk-SK" dirty="0"/>
              <a:t> </a:t>
            </a:r>
            <a:r>
              <a:rPr lang="sk-SK" err="1"/>
              <a:t>devices</a:t>
            </a:r>
            <a:r>
              <a:rPr lang="sk-SK" dirty="0"/>
              <a:t> </a:t>
            </a:r>
            <a:r>
              <a:rPr lang="sk-SK" err="1"/>
              <a:t>also</a:t>
            </a:r>
            <a:r>
              <a:rPr lang="sk-SK" dirty="0"/>
              <a:t> </a:t>
            </a:r>
            <a:r>
              <a:rPr lang="sk-SK" err="1"/>
              <a:t>know</a:t>
            </a:r>
            <a:r>
              <a:rPr lang="sk-SK" dirty="0"/>
              <a:t> as online </a:t>
            </a:r>
            <a:r>
              <a:rPr lang="sk-SK" err="1"/>
              <a:t>bullying</a:t>
            </a:r>
            <a:r>
              <a:rPr lang="sk-SK" dirty="0"/>
              <a:t> </a:t>
            </a:r>
            <a:endParaRPr lang="sk-SK"/>
          </a:p>
          <a:p>
            <a:pPr marL="0" indent="0">
              <a:buNone/>
            </a:pPr>
            <a:r>
              <a:rPr lang="sk-SK" dirty="0"/>
              <a:t>  </a:t>
            </a:r>
            <a:r>
              <a:rPr lang="sk-SK" dirty="0" err="1"/>
              <a:t>That</a:t>
            </a:r>
            <a:r>
              <a:rPr lang="sk-SK" dirty="0"/>
              <a:t>  </a:t>
            </a:r>
            <a:r>
              <a:rPr lang="sk-SK" dirty="0" err="1"/>
              <a:t>includes</a:t>
            </a:r>
            <a:r>
              <a:rPr lang="sk-SK" dirty="0"/>
              <a:t> </a:t>
            </a:r>
            <a:r>
              <a:rPr lang="sk-SK" dirty="0" err="1"/>
              <a:t>sending</a:t>
            </a:r>
            <a:r>
              <a:rPr lang="sk-SK" dirty="0"/>
              <a:t> , </a:t>
            </a:r>
            <a:r>
              <a:rPr lang="sk-SK" dirty="0" err="1"/>
              <a:t>posting</a:t>
            </a:r>
            <a:r>
              <a:rPr lang="sk-SK" dirty="0"/>
              <a:t> and </a:t>
            </a:r>
            <a:r>
              <a:rPr lang="sk-SK" dirty="0" err="1"/>
              <a:t>sharing</a:t>
            </a:r>
            <a:r>
              <a:rPr lang="sk-SK" dirty="0"/>
              <a:t>  </a:t>
            </a:r>
            <a:r>
              <a:rPr lang="sk-SK" dirty="0" err="1"/>
              <a:t>harmful</a:t>
            </a:r>
            <a:r>
              <a:rPr lang="sk-SK" dirty="0"/>
              <a:t>, </a:t>
            </a:r>
            <a:r>
              <a:rPr lang="sk-SK" dirty="0" err="1"/>
              <a:t>false</a:t>
            </a:r>
            <a:r>
              <a:rPr lang="sk-SK" dirty="0"/>
              <a:t> or </a:t>
            </a:r>
            <a:r>
              <a:rPr lang="sk-SK" dirty="0" err="1"/>
              <a:t>mean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.</a:t>
            </a:r>
            <a:endParaRPr lang="sk-SK"/>
          </a:p>
          <a:p>
            <a:pPr marL="0" indent="0">
              <a:buNone/>
            </a:pPr>
            <a:r>
              <a:rPr lang="sk-SK" b="1" dirty="0" err="1">
                <a:latin typeface="Arial"/>
                <a:cs typeface="Arial"/>
              </a:rPr>
              <a:t>The</a:t>
            </a:r>
            <a:r>
              <a:rPr lang="sk-SK" b="1" dirty="0">
                <a:latin typeface="Arial"/>
                <a:cs typeface="Arial"/>
              </a:rPr>
              <a:t> most </a:t>
            </a:r>
            <a:r>
              <a:rPr lang="sk-SK" b="1" dirty="0" err="1">
                <a:latin typeface="Arial"/>
                <a:cs typeface="Arial"/>
              </a:rPr>
              <a:t>common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places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where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cyberbullying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occurs</a:t>
            </a:r>
            <a:r>
              <a:rPr lang="sk-SK" b="1" dirty="0">
                <a:latin typeface="Arial"/>
                <a:cs typeface="Arial"/>
              </a:rPr>
              <a:t> are: 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media</a:t>
            </a:r>
            <a:r>
              <a:rPr lang="sk-SK" dirty="0"/>
              <a:t> ( Instagram , Facebook, </a:t>
            </a:r>
            <a:r>
              <a:rPr lang="sk-SK" dirty="0" err="1"/>
              <a:t>Snapchat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- SMS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Emails</a:t>
            </a:r>
            <a:endParaRPr lang="sk-SK" dirty="0"/>
          </a:p>
          <a:p>
            <a:pPr marL="0" indent="0">
              <a:buNone/>
            </a:pPr>
            <a:r>
              <a:rPr lang="sk-SK" b="1" dirty="0" err="1">
                <a:latin typeface="Arial"/>
                <a:cs typeface="Arial"/>
              </a:rPr>
              <a:t>But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also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even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cyberbullying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have</a:t>
            </a:r>
            <a:r>
              <a:rPr lang="sk-SK" b="1" dirty="0">
                <a:latin typeface="Arial"/>
                <a:cs typeface="Arial"/>
              </a:rPr>
              <a:t> 2 </a:t>
            </a:r>
            <a:r>
              <a:rPr lang="sk-SK" b="1" dirty="0" err="1">
                <a:latin typeface="Arial"/>
                <a:cs typeface="Arial"/>
              </a:rPr>
              <a:t>types</a:t>
            </a:r>
            <a:r>
              <a:rPr lang="sk-SK" b="1" dirty="0">
                <a:latin typeface="Arial"/>
                <a:cs typeface="Arial"/>
              </a:rPr>
              <a:t> :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Cyberstalking</a:t>
            </a:r>
            <a:r>
              <a:rPr lang="sk-SK" dirty="0"/>
              <a:t> , </a:t>
            </a:r>
            <a:r>
              <a:rPr lang="sk-SK" dirty="0" err="1"/>
              <a:t>it’s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>
                <a:ea typeface="+mn-lt"/>
                <a:cs typeface="+mn-lt"/>
              </a:rPr>
              <a:t>to </a:t>
            </a:r>
            <a:r>
              <a:rPr lang="sk-SK" dirty="0" err="1">
                <a:ea typeface="+mn-lt"/>
                <a:cs typeface="+mn-lt"/>
              </a:rPr>
              <a:t>stalk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victim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witch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it’s</a:t>
            </a:r>
            <a:r>
              <a:rPr lang="sk-SK" dirty="0">
                <a:ea typeface="+mn-lt"/>
                <a:cs typeface="+mn-lt"/>
              </a:rPr>
              <a:t> more </a:t>
            </a:r>
            <a:r>
              <a:rPr lang="sk-SK" dirty="0" err="1">
                <a:ea typeface="+mn-lt"/>
                <a:cs typeface="+mn-lt"/>
              </a:rPr>
              <a:t>dangerous</a:t>
            </a:r>
            <a:endParaRPr lang="sk-SK">
              <a:ea typeface="+mn-lt"/>
              <a:cs typeface="+mn-lt"/>
            </a:endParaRP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Trolling</a:t>
            </a:r>
            <a:r>
              <a:rPr lang="sk-SK" dirty="0"/>
              <a:t> , </a:t>
            </a:r>
            <a:r>
              <a:rPr lang="sk-SK" dirty="0" err="1"/>
              <a:t>they’re</a:t>
            </a:r>
            <a:r>
              <a:rPr lang="sk-SK" dirty="0"/>
              <a:t> </a:t>
            </a:r>
            <a:r>
              <a:rPr lang="sk-SK" dirty="0">
                <a:ea typeface="+mn-lt"/>
                <a:cs typeface="+mn-lt"/>
              </a:rPr>
              <a:t>just </a:t>
            </a:r>
            <a:r>
              <a:rPr lang="sk-SK" dirty="0" err="1">
                <a:ea typeface="+mn-lt"/>
                <a:cs typeface="+mn-lt"/>
              </a:rPr>
              <a:t>tryin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provoke</a:t>
            </a:r>
            <a:r>
              <a:rPr lang="sk-SK" dirty="0">
                <a:ea typeface="+mn-lt"/>
                <a:cs typeface="+mn-lt"/>
              </a:rPr>
              <a:t> or </a:t>
            </a:r>
            <a:r>
              <a:rPr lang="sk-SK" dirty="0" err="1">
                <a:ea typeface="+mn-lt"/>
                <a:cs typeface="+mn-lt"/>
              </a:rPr>
              <a:t>offend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others</a:t>
            </a:r>
            <a:r>
              <a:rPr lang="sk-SK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66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AAC90-6E4D-4BC4-9012-F09EB346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difference</a:t>
            </a:r>
            <a:r>
              <a:rPr lang="sk-SK" dirty="0"/>
              <a:t> ? 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AD4B7E-B145-401B-BE20-AF5E97A3F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628775"/>
            <a:ext cx="6176776" cy="4238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k-SK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difference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that</a:t>
            </a:r>
            <a:r>
              <a:rPr lang="sk-SK" dirty="0">
                <a:ea typeface="+mn-lt"/>
                <a:cs typeface="+mn-lt"/>
              </a:rPr>
              <a:t> in </a:t>
            </a:r>
            <a:r>
              <a:rPr lang="sk-SK" dirty="0" err="1">
                <a:ea typeface="+mn-lt"/>
                <a:cs typeface="+mn-lt"/>
              </a:rPr>
              <a:t>bullying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notice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that</a:t>
            </a:r>
            <a:r>
              <a:rPr lang="sk-SK" dirty="0">
                <a:ea typeface="+mn-lt"/>
                <a:cs typeface="+mn-lt"/>
              </a:rPr>
              <a:t> and  </a:t>
            </a:r>
            <a:r>
              <a:rPr lang="sk-SK" dirty="0" err="1">
                <a:ea typeface="+mn-lt"/>
                <a:cs typeface="+mn-lt"/>
              </a:rPr>
              <a:t>it’s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possible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find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aggressor</a:t>
            </a:r>
            <a:r>
              <a:rPr lang="sk-SK" dirty="0">
                <a:ea typeface="+mn-lt"/>
                <a:cs typeface="+mn-lt"/>
              </a:rPr>
              <a:t> and stop it.</a:t>
            </a:r>
            <a:endParaRPr lang="sk-SK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While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with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cyberbullying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it’s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not</a:t>
            </a:r>
            <a:r>
              <a:rPr lang="sk-SK" dirty="0">
                <a:ea typeface="+mn-lt"/>
                <a:cs typeface="+mn-lt"/>
              </a:rPr>
              <a:t> so </a:t>
            </a:r>
            <a:r>
              <a:rPr lang="sk-SK" dirty="0" err="1">
                <a:ea typeface="+mn-lt"/>
                <a:cs typeface="+mn-lt"/>
              </a:rPr>
              <a:t>easy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people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blackmail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us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threaten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with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harm</a:t>
            </a:r>
            <a:r>
              <a:rPr lang="sk-SK" dirty="0">
                <a:ea typeface="+mn-lt"/>
                <a:cs typeface="+mn-lt"/>
              </a:rPr>
              <a:t> or </a:t>
            </a:r>
            <a:r>
              <a:rPr lang="sk-SK" dirty="0" err="1">
                <a:ea typeface="+mn-lt"/>
                <a:cs typeface="+mn-lt"/>
              </a:rPr>
              <a:t>even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death</a:t>
            </a:r>
            <a:r>
              <a:rPr lang="sk-SK" dirty="0">
                <a:ea typeface="+mn-lt"/>
                <a:cs typeface="+mn-lt"/>
              </a:rPr>
              <a:t>.</a:t>
            </a:r>
            <a:endParaRPr lang="sk-SK"/>
          </a:p>
          <a:p>
            <a:pPr marL="0" indent="0">
              <a:buNone/>
            </a:pPr>
            <a:r>
              <a:rPr lang="sk-SK" dirty="0">
                <a:ea typeface="+mn-lt"/>
                <a:cs typeface="+mn-lt"/>
              </a:rPr>
              <a:t>- </a:t>
            </a:r>
            <a:r>
              <a:rPr lang="sk-SK" dirty="0" err="1">
                <a:ea typeface="+mn-lt"/>
                <a:cs typeface="+mn-lt"/>
              </a:rPr>
              <a:t>We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have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cases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such</a:t>
            </a:r>
            <a:r>
              <a:rPr lang="sk-SK" dirty="0">
                <a:ea typeface="+mn-lt"/>
                <a:cs typeface="+mn-lt"/>
              </a:rPr>
              <a:t> as a </a:t>
            </a:r>
            <a:r>
              <a:rPr lang="sk-SK" dirty="0" err="1">
                <a:ea typeface="+mn-lt"/>
                <a:cs typeface="+mn-lt"/>
              </a:rPr>
              <a:t>blue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whale</a:t>
            </a:r>
            <a:r>
              <a:rPr lang="sk-SK" dirty="0">
                <a:ea typeface="+mn-lt"/>
                <a:cs typeface="+mn-lt"/>
              </a:rPr>
              <a:t>, in </a:t>
            </a:r>
            <a:r>
              <a:rPr lang="sk-SK" dirty="0" err="1">
                <a:ea typeface="+mn-lt"/>
                <a:cs typeface="+mn-lt"/>
              </a:rPr>
              <a:t>which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case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the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aggressor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is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harder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find</a:t>
            </a:r>
            <a:r>
              <a:rPr lang="sk-SK" dirty="0">
                <a:ea typeface="+mn-lt"/>
                <a:cs typeface="+mn-lt"/>
              </a:rPr>
              <a:t>, </a:t>
            </a:r>
            <a:r>
              <a:rPr lang="sk-SK" dirty="0" err="1">
                <a:ea typeface="+mn-lt"/>
                <a:cs typeface="+mn-lt"/>
              </a:rPr>
              <a:t>you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need</a:t>
            </a:r>
            <a:r>
              <a:rPr lang="sk-SK" dirty="0">
                <a:ea typeface="+mn-lt"/>
                <a:cs typeface="+mn-lt"/>
              </a:rPr>
              <a:t> to </a:t>
            </a:r>
            <a:r>
              <a:rPr lang="sk-SK" dirty="0" err="1">
                <a:ea typeface="+mn-lt"/>
                <a:cs typeface="+mn-lt"/>
              </a:rPr>
              <a:t>find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help</a:t>
            </a:r>
            <a:r>
              <a:rPr lang="sk-SK" dirty="0">
                <a:ea typeface="+mn-lt"/>
                <a:cs typeface="+mn-lt"/>
              </a:rPr>
              <a:t> as police, </a:t>
            </a:r>
            <a:r>
              <a:rPr lang="sk-SK" dirty="0" err="1">
                <a:ea typeface="+mn-lt"/>
                <a:cs typeface="+mn-lt"/>
              </a:rPr>
              <a:t>they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will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help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you</a:t>
            </a:r>
            <a:r>
              <a:rPr lang="sk-SK" dirty="0">
                <a:ea typeface="+mn-lt"/>
                <a:cs typeface="+mn-lt"/>
              </a:rPr>
              <a:t>. </a:t>
            </a:r>
            <a:r>
              <a:rPr lang="sk-SK" dirty="0" err="1">
                <a:ea typeface="+mn-lt"/>
                <a:cs typeface="+mn-lt"/>
              </a:rPr>
              <a:t>They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can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find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aggressor</a:t>
            </a:r>
            <a:r>
              <a:rPr lang="sk-SK" dirty="0">
                <a:ea typeface="+mn-lt"/>
                <a:cs typeface="+mn-lt"/>
              </a:rPr>
              <a:t> by </a:t>
            </a:r>
            <a:r>
              <a:rPr lang="sk-SK" dirty="0" err="1">
                <a:ea typeface="+mn-lt"/>
                <a:cs typeface="+mn-lt"/>
              </a:rPr>
              <a:t>his</a:t>
            </a:r>
            <a:r>
              <a:rPr lang="sk-SK" dirty="0">
                <a:ea typeface="+mn-lt"/>
                <a:cs typeface="+mn-lt"/>
              </a:rPr>
              <a:t> </a:t>
            </a:r>
            <a:r>
              <a:rPr lang="sk-SK" dirty="0" err="1">
                <a:ea typeface="+mn-lt"/>
                <a:cs typeface="+mn-lt"/>
              </a:rPr>
              <a:t>using</a:t>
            </a:r>
            <a:r>
              <a:rPr lang="sk-SK" dirty="0">
                <a:ea typeface="+mn-lt"/>
                <a:cs typeface="+mn-lt"/>
              </a:rPr>
              <a:t> IP </a:t>
            </a:r>
            <a:r>
              <a:rPr lang="sk-SK" dirty="0" err="1">
                <a:ea typeface="+mn-lt"/>
                <a:cs typeface="+mn-lt"/>
              </a:rPr>
              <a:t>adress</a:t>
            </a:r>
            <a:r>
              <a:rPr lang="sk-SK" dirty="0">
                <a:ea typeface="+mn-lt"/>
                <a:cs typeface="+mn-lt"/>
              </a:rPr>
              <a:t>.</a:t>
            </a:r>
            <a:endParaRPr lang="sk-SK" dirty="0"/>
          </a:p>
        </p:txBody>
      </p:sp>
      <p:pic>
        <p:nvPicPr>
          <p:cNvPr id="4" name="Obrázok 4" descr="Obrázok, na ktorom je kreslenie&#10;&#10;Popis vygenerovaný s veľmi vysokou spoľahlivosťou">
            <a:extLst>
              <a:ext uri="{FF2B5EF4-FFF2-40B4-BE49-F238E27FC236}">
                <a16:creationId xmlns:a16="http://schemas.microsoft.com/office/drawing/2014/main" id="{F7DD0FE2-E01C-4BDF-A71E-6EA3354BA9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79" r="33449" b="-1"/>
          <a:stretch/>
        </p:blipFill>
        <p:spPr>
          <a:xfrm>
            <a:off x="8061437" y="2401556"/>
            <a:ext cx="3211495" cy="346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FD8BB-64AA-41E8-9541-082F0ABB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3306"/>
          </a:xfrm>
        </p:spPr>
        <p:txBody>
          <a:bodyPr/>
          <a:lstStyle/>
          <a:p>
            <a:r>
              <a:rPr lang="sk-SK">
                <a:latin typeface="Arial"/>
                <a:cs typeface="Arial"/>
              </a:rPr>
              <a:t>Why?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E94E36-8B5A-49C1-9B22-771E14A0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9838"/>
            <a:ext cx="9601200" cy="44875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Kids</a:t>
            </a:r>
            <a:r>
              <a:rPr lang="sk-SK" dirty="0"/>
              <a:t> </a:t>
            </a:r>
            <a:r>
              <a:rPr lang="sk-SK" dirty="0" err="1"/>
              <a:t>can</a:t>
            </a:r>
            <a:r>
              <a:rPr lang="sk-SK" dirty="0"/>
              <a:t> </a:t>
            </a:r>
            <a:r>
              <a:rPr lang="sk-SK" dirty="0" err="1"/>
              <a:t>bully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this</a:t>
            </a:r>
            <a:r>
              <a:rPr lang="sk-SK" dirty="0"/>
              <a:t> in </a:t>
            </a:r>
            <a:r>
              <a:rPr lang="sk-SK" dirty="0" err="1"/>
              <a:t>parents</a:t>
            </a:r>
            <a:r>
              <a:rPr lang="sk-SK" dirty="0"/>
              <a:t>,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dirty="0" err="1"/>
              <a:t>attention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 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feel</a:t>
            </a:r>
            <a:r>
              <a:rPr lang="sk-SK" dirty="0"/>
              <a:t> </a:t>
            </a:r>
            <a:r>
              <a:rPr lang="sk-SK" dirty="0" err="1"/>
              <a:t>unhelpful</a:t>
            </a:r>
            <a:r>
              <a:rPr lang="sk-SK" dirty="0"/>
              <a:t> or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kids</a:t>
            </a:r>
            <a:r>
              <a:rPr lang="sk-SK" dirty="0"/>
              <a:t> 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too</a:t>
            </a:r>
            <a:r>
              <a:rPr lang="sk-SK" dirty="0"/>
              <a:t> </a:t>
            </a:r>
            <a:r>
              <a:rPr lang="sk-SK" dirty="0" err="1"/>
              <a:t>much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, or </a:t>
            </a:r>
            <a:r>
              <a:rPr lang="sk-SK" dirty="0" err="1"/>
              <a:t>they</a:t>
            </a:r>
            <a:r>
              <a:rPr lang="sk-SK" dirty="0"/>
              <a:t> are just </a:t>
            </a:r>
            <a:r>
              <a:rPr lang="sk-SK" dirty="0" err="1"/>
              <a:t>still</a:t>
            </a:r>
            <a:r>
              <a:rPr lang="sk-SK" dirty="0"/>
              <a:t> </a:t>
            </a:r>
            <a:r>
              <a:rPr lang="sk-SK" dirty="0" err="1"/>
              <a:t>kids</a:t>
            </a:r>
            <a:r>
              <a:rPr lang="sk-SK" dirty="0"/>
              <a:t>. 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bully</a:t>
            </a:r>
            <a:r>
              <a:rPr lang="sk-SK" dirty="0"/>
              <a:t> </a:t>
            </a:r>
            <a:r>
              <a:rPr lang="sk-SK" dirty="0" err="1"/>
              <a:t>someone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are </a:t>
            </a:r>
            <a:r>
              <a:rPr lang="sk-SK" dirty="0" err="1"/>
              <a:t>jelaous</a:t>
            </a:r>
            <a:r>
              <a:rPr lang="sk-SK" dirty="0"/>
              <a:t> ( </a:t>
            </a:r>
            <a:r>
              <a:rPr lang="sk-SK" dirty="0" err="1"/>
              <a:t>they</a:t>
            </a:r>
            <a:r>
              <a:rPr lang="sk-SK" dirty="0"/>
              <a:t> are </a:t>
            </a:r>
            <a:r>
              <a:rPr lang="sk-SK" dirty="0" err="1"/>
              <a:t>not</a:t>
            </a:r>
            <a:r>
              <a:rPr lang="sk-SK" dirty="0"/>
              <a:t> </a:t>
            </a:r>
            <a:r>
              <a:rPr lang="sk-SK" dirty="0" err="1"/>
              <a:t>talented</a:t>
            </a:r>
            <a:r>
              <a:rPr lang="sk-SK" dirty="0"/>
              <a:t> or </a:t>
            </a:r>
            <a:r>
              <a:rPr lang="sk-SK" dirty="0" err="1"/>
              <a:t>popular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  Or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 </a:t>
            </a:r>
            <a:r>
              <a:rPr lang="sk-SK" dirty="0" err="1"/>
              <a:t>victim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weaker</a:t>
            </a:r>
            <a:r>
              <a:rPr lang="sk-SK" dirty="0"/>
              <a:t> and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dirty="0" err="1"/>
              <a:t>friends</a:t>
            </a:r>
            <a:r>
              <a:rPr lang="sk-SK" dirty="0"/>
              <a:t>,  </a:t>
            </a:r>
          </a:p>
          <a:p>
            <a:pPr marL="0" indent="0">
              <a:buNone/>
            </a:pPr>
            <a:r>
              <a:rPr lang="sk-SK" dirty="0"/>
              <a:t> </a:t>
            </a:r>
            <a:r>
              <a:rPr lang="sk-SK" dirty="0" err="1"/>
              <a:t>illness</a:t>
            </a:r>
            <a:r>
              <a:rPr lang="sk-SK" dirty="0"/>
              <a:t>, </a:t>
            </a:r>
            <a:r>
              <a:rPr lang="sk-SK" dirty="0" err="1"/>
              <a:t>sexual</a:t>
            </a:r>
            <a:r>
              <a:rPr lang="sk-SK" dirty="0"/>
              <a:t>  </a:t>
            </a:r>
            <a:r>
              <a:rPr lang="sk-SK" dirty="0" err="1"/>
              <a:t>orientation</a:t>
            </a:r>
            <a:r>
              <a:rPr lang="sk-SK" dirty="0"/>
              <a:t>,  </a:t>
            </a:r>
            <a:r>
              <a:rPr lang="sk-SK" dirty="0" err="1"/>
              <a:t>religious</a:t>
            </a:r>
            <a:r>
              <a:rPr lang="sk-SK" dirty="0"/>
              <a:t>, </a:t>
            </a:r>
            <a:r>
              <a:rPr lang="sk-SK" dirty="0" err="1"/>
              <a:t>race</a:t>
            </a:r>
            <a:r>
              <a:rPr lang="sk-SK" dirty="0"/>
              <a:t> or </a:t>
            </a:r>
            <a:r>
              <a:rPr lang="sk-SK" dirty="0" err="1"/>
              <a:t>family</a:t>
            </a:r>
            <a:r>
              <a:rPr lang="sk-SK" dirty="0"/>
              <a:t> </a:t>
            </a:r>
            <a:r>
              <a:rPr lang="sk-SK" dirty="0" err="1"/>
              <a:t>possition</a:t>
            </a:r>
            <a:r>
              <a:rPr lang="sk-SK" dirty="0"/>
              <a:t>. </a:t>
            </a:r>
            <a:endParaRPr lang="sk-SK"/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kid</a:t>
            </a:r>
            <a:r>
              <a:rPr lang="sk-SK" dirty="0"/>
              <a:t> (</a:t>
            </a:r>
            <a:r>
              <a:rPr lang="sk-SK" dirty="0" err="1"/>
              <a:t>aggressor</a:t>
            </a:r>
            <a:r>
              <a:rPr lang="sk-SK" dirty="0"/>
              <a:t>) </a:t>
            </a:r>
            <a:r>
              <a:rPr lang="sk-SK" dirty="0" err="1"/>
              <a:t>may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psychical</a:t>
            </a:r>
            <a:r>
              <a:rPr lang="sk-SK" dirty="0"/>
              <a:t> </a:t>
            </a:r>
            <a:r>
              <a:rPr lang="sk-SK" dirty="0" err="1"/>
              <a:t>trouble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how</a:t>
            </a:r>
            <a:r>
              <a:rPr lang="sk-SK" dirty="0"/>
              <a:t> 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raise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child</a:t>
            </a:r>
            <a:r>
              <a:rPr lang="sk-SK" dirty="0"/>
              <a:t>, to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good</a:t>
            </a:r>
            <a:r>
              <a:rPr lang="sk-SK" dirty="0"/>
              <a:t> and </a:t>
            </a:r>
            <a:r>
              <a:rPr lang="sk-SK" dirty="0" err="1"/>
              <a:t>helpful</a:t>
            </a:r>
            <a:r>
              <a:rPr lang="sk-SK" dirty="0"/>
              <a:t> or to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bad</a:t>
            </a:r>
            <a:r>
              <a:rPr lang="sk-SK" dirty="0"/>
              <a:t> and </a:t>
            </a:r>
            <a:r>
              <a:rPr lang="sk-SK" dirty="0" err="1"/>
              <a:t>mean</a:t>
            </a:r>
            <a:r>
              <a:rPr lang="sk-SK" dirty="0"/>
              <a:t> 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741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44B4D-96E3-4B3C-ADF3-BE9FC854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 </a:t>
            </a:r>
            <a:r>
              <a:rPr lang="sk-SK" dirty="0" err="1"/>
              <a:t>result</a:t>
            </a:r>
            <a:r>
              <a:rPr lang="sk-SK" dirty="0"/>
              <a:t>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39299D-9E70-4119-B59B-57DA0F452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3217"/>
            <a:ext cx="9601200" cy="40241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b="1" dirty="0" err="1">
                <a:latin typeface="Arial"/>
                <a:cs typeface="Arial"/>
              </a:rPr>
              <a:t>This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all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situations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can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bring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kids</a:t>
            </a:r>
            <a:r>
              <a:rPr lang="sk-SK" b="1" dirty="0">
                <a:latin typeface="Arial"/>
                <a:cs typeface="Arial"/>
              </a:rPr>
              <a:t> to </a:t>
            </a:r>
            <a:r>
              <a:rPr lang="sk-SK" b="1" dirty="0" err="1">
                <a:latin typeface="Arial"/>
                <a:cs typeface="Arial"/>
              </a:rPr>
              <a:t>the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wrong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side</a:t>
            </a:r>
            <a:r>
              <a:rPr lang="sk-SK" b="1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sk-SK" b="1" dirty="0" err="1">
                <a:latin typeface="Arial"/>
                <a:cs typeface="Arial"/>
              </a:rPr>
              <a:t>It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all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can</a:t>
            </a:r>
            <a:r>
              <a:rPr lang="sk-SK" b="1" dirty="0">
                <a:latin typeface="Arial"/>
                <a:cs typeface="Arial"/>
              </a:rPr>
              <a:t> end </a:t>
            </a:r>
            <a:r>
              <a:rPr lang="sk-SK" b="1" dirty="0" err="1">
                <a:latin typeface="Arial"/>
                <a:cs typeface="Arial"/>
              </a:rPr>
              <a:t>up</a:t>
            </a:r>
            <a:r>
              <a:rPr lang="sk-SK" b="1" dirty="0">
                <a:latin typeface="Arial"/>
                <a:cs typeface="Arial"/>
              </a:rPr>
              <a:t> </a:t>
            </a:r>
            <a:r>
              <a:rPr lang="sk-SK" b="1" dirty="0" err="1">
                <a:latin typeface="Arial"/>
                <a:cs typeface="Arial"/>
              </a:rPr>
              <a:t>really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bad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that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is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why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is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this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all</a:t>
            </a:r>
            <a:r>
              <a:rPr lang="sk-SK" b="1" dirty="0">
                <a:latin typeface="Arial"/>
                <a:cs typeface="Arial"/>
              </a:rPr>
              <a:t> so </a:t>
            </a:r>
            <a:r>
              <a:rPr lang="sk-SK" b="1" dirty="0" err="1">
                <a:latin typeface="Arial"/>
                <a:cs typeface="Arial"/>
              </a:rPr>
              <a:t>dangerous</a:t>
            </a:r>
            <a:r>
              <a:rPr lang="sk-SK" b="1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sk-SK" b="1" dirty="0" err="1">
                <a:latin typeface="Arial"/>
                <a:cs typeface="Arial"/>
              </a:rPr>
              <a:t>Kids</a:t>
            </a:r>
            <a:r>
              <a:rPr lang="sk-SK" b="1" dirty="0">
                <a:latin typeface="Arial"/>
                <a:cs typeface="Arial"/>
              </a:rPr>
              <a:t> </a:t>
            </a:r>
            <a:r>
              <a:rPr lang="sk-SK" b="1" dirty="0" err="1">
                <a:latin typeface="Arial"/>
                <a:cs typeface="Arial"/>
              </a:rPr>
              <a:t>can</a:t>
            </a:r>
            <a:r>
              <a:rPr lang="sk-SK" b="1" dirty="0">
                <a:latin typeface="Arial"/>
                <a:cs typeface="Arial"/>
              </a:rPr>
              <a:t>: </a:t>
            </a:r>
            <a:endParaRPr lang="sk-SK" b="1" dirty="0"/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Start</a:t>
            </a:r>
            <a:r>
              <a:rPr lang="sk-SK" dirty="0"/>
              <a:t> </a:t>
            </a:r>
            <a:r>
              <a:rPr lang="sk-SK" dirty="0" err="1"/>
              <a:t>drinking</a:t>
            </a:r>
            <a:r>
              <a:rPr lang="sk-SK" dirty="0"/>
              <a:t> </a:t>
            </a:r>
            <a:r>
              <a:rPr lang="sk-SK" dirty="0" err="1"/>
              <a:t>alcohol</a:t>
            </a:r>
            <a:r>
              <a:rPr lang="sk-SK" dirty="0"/>
              <a:t> or </a:t>
            </a:r>
            <a:r>
              <a:rPr lang="sk-SK" dirty="0" err="1"/>
              <a:t>taking</a:t>
            </a:r>
            <a:r>
              <a:rPr lang="sk-SK" dirty="0"/>
              <a:t> </a:t>
            </a:r>
            <a:r>
              <a:rPr lang="sk-SK" dirty="0" err="1"/>
              <a:t>drugs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err="1"/>
              <a:t>Fell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depression</a:t>
            </a:r>
            <a:r>
              <a:rPr lang="sk-SK" dirty="0"/>
              <a:t>, </a:t>
            </a:r>
            <a:r>
              <a:rPr lang="sk-SK" dirty="0" err="1"/>
              <a:t>start</a:t>
            </a:r>
            <a:r>
              <a:rPr lang="sk-SK" dirty="0"/>
              <a:t> </a:t>
            </a:r>
            <a:r>
              <a:rPr lang="sk-SK" dirty="0" err="1"/>
              <a:t>selfharming</a:t>
            </a:r>
            <a:r>
              <a:rPr lang="sk-SK" dirty="0"/>
              <a:t> or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eating</a:t>
            </a:r>
            <a:r>
              <a:rPr lang="sk-SK" dirty="0"/>
              <a:t> </a:t>
            </a:r>
            <a:r>
              <a:rPr lang="sk-SK" dirty="0" err="1"/>
              <a:t>disorders</a:t>
            </a:r>
          </a:p>
          <a:p>
            <a:pPr marL="0" indent="0">
              <a:buNone/>
            </a:pPr>
            <a:r>
              <a:rPr lang="sk-SK" dirty="0"/>
              <a:t>- Or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kill</a:t>
            </a:r>
            <a:r>
              <a:rPr lang="sk-SK" dirty="0"/>
              <a:t> </a:t>
            </a:r>
            <a:r>
              <a:rPr lang="sk-SK" dirty="0" err="1"/>
              <a:t>themself</a:t>
            </a:r>
          </a:p>
        </p:txBody>
      </p:sp>
    </p:spTree>
    <p:extLst>
      <p:ext uri="{BB962C8B-B14F-4D97-AF65-F5344CB8AC3E}">
        <p14:creationId xmlns:p14="http://schemas.microsoft.com/office/powerpoint/2010/main" val="374084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86447-2D9D-4714-B198-C1167D0F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HOW CAN WE PREVENT THIS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5961D5-AC39-4A36-8934-30E6836A3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b="1" dirty="0">
                <a:latin typeface="Arial"/>
                <a:cs typeface="Arial"/>
              </a:rPr>
              <a:t>U </a:t>
            </a:r>
            <a:r>
              <a:rPr lang="sk-SK" b="1" dirty="0" err="1">
                <a:latin typeface="Arial"/>
                <a:cs typeface="Arial"/>
              </a:rPr>
              <a:t>have</a:t>
            </a:r>
            <a:r>
              <a:rPr lang="sk-SK" b="1" dirty="0">
                <a:latin typeface="Arial"/>
                <a:cs typeface="Arial"/>
              </a:rPr>
              <a:t> to do </a:t>
            </a:r>
            <a:r>
              <a:rPr lang="sk-SK" b="1" dirty="0" err="1">
                <a:latin typeface="Arial"/>
                <a:cs typeface="Arial"/>
              </a:rPr>
              <a:t>something</a:t>
            </a:r>
            <a:r>
              <a:rPr lang="sk-SK" b="1" dirty="0">
                <a:latin typeface="Arial"/>
                <a:cs typeface="Arial"/>
              </a:rPr>
              <a:t>, as: </a:t>
            </a:r>
          </a:p>
          <a:p>
            <a:pPr marL="0" indent="0">
              <a:buNone/>
            </a:pPr>
            <a:r>
              <a:rPr lang="sk-SK" sz="1800" dirty="0">
                <a:latin typeface="Arial"/>
                <a:cs typeface="Arial"/>
              </a:rPr>
              <a:t>- </a:t>
            </a:r>
            <a:r>
              <a:rPr lang="sk-SK" sz="1800" dirty="0" err="1">
                <a:latin typeface="Arial"/>
                <a:cs typeface="Arial"/>
              </a:rPr>
              <a:t>Tell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someone</a:t>
            </a:r>
            <a:r>
              <a:rPr lang="sk-SK" sz="1800" dirty="0">
                <a:latin typeface="Arial"/>
                <a:cs typeface="Arial"/>
              </a:rPr>
              <a:t> </a:t>
            </a:r>
            <a:r>
              <a:rPr lang="sk-SK" sz="1800" dirty="0" err="1">
                <a:latin typeface="Arial"/>
                <a:cs typeface="Arial"/>
              </a:rPr>
              <a:t>teacher</a:t>
            </a:r>
            <a:r>
              <a:rPr lang="sk-SK" sz="1800" dirty="0">
                <a:latin typeface="Arial"/>
                <a:cs typeface="Arial"/>
              </a:rPr>
              <a:t>, </a:t>
            </a:r>
            <a:r>
              <a:rPr lang="sk-SK" sz="1800" dirty="0" err="1">
                <a:latin typeface="Arial"/>
                <a:cs typeface="Arial"/>
              </a:rPr>
              <a:t>parents</a:t>
            </a:r>
            <a:r>
              <a:rPr lang="sk-SK" sz="1800" dirty="0">
                <a:latin typeface="Arial"/>
                <a:cs typeface="Arial"/>
              </a:rPr>
              <a:t>, </a:t>
            </a:r>
            <a:r>
              <a:rPr lang="sk-SK" sz="1800" dirty="0" err="1">
                <a:latin typeface="Arial"/>
                <a:cs typeface="Arial"/>
              </a:rPr>
              <a:t>your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friends</a:t>
            </a:r>
            <a:r>
              <a:rPr lang="sk-SK" sz="1800" dirty="0">
                <a:latin typeface="Arial"/>
                <a:cs typeface="Arial"/>
              </a:rPr>
              <a:t> or </a:t>
            </a:r>
            <a:r>
              <a:rPr lang="sk-SK" sz="1800" dirty="0" err="1">
                <a:latin typeface="Arial"/>
                <a:cs typeface="Arial"/>
              </a:rPr>
              <a:t>someone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who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is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an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adult</a:t>
            </a:r>
            <a:endParaRPr lang="sk-SK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sk-SK" sz="1800" dirty="0">
                <a:latin typeface="Arial"/>
                <a:cs typeface="Arial"/>
              </a:rPr>
              <a:t>- </a:t>
            </a:r>
            <a:r>
              <a:rPr lang="sk-SK" sz="1800" dirty="0" err="1">
                <a:latin typeface="Arial"/>
                <a:cs typeface="Arial"/>
              </a:rPr>
              <a:t>If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you</a:t>
            </a:r>
            <a:r>
              <a:rPr lang="sk-SK" sz="1800" dirty="0">
                <a:latin typeface="Arial"/>
                <a:cs typeface="Arial"/>
              </a:rPr>
              <a:t> are </a:t>
            </a:r>
            <a:r>
              <a:rPr lang="sk-SK" sz="1800" dirty="0" err="1">
                <a:latin typeface="Arial"/>
                <a:cs typeface="Arial"/>
              </a:rPr>
              <a:t>fearfull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we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also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have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the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help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lines</a:t>
            </a:r>
            <a:r>
              <a:rPr lang="sk-SK" sz="1800" dirty="0">
                <a:latin typeface="Arial"/>
                <a:cs typeface="Arial"/>
              </a:rPr>
              <a:t>, in </a:t>
            </a:r>
            <a:r>
              <a:rPr lang="sk-SK" sz="1800" dirty="0" err="1">
                <a:latin typeface="Arial"/>
                <a:cs typeface="Arial"/>
              </a:rPr>
              <a:t>every</a:t>
            </a:r>
            <a:r>
              <a:rPr lang="sk-SK" sz="1800" dirty="0">
                <a:latin typeface="Arial"/>
                <a:cs typeface="Arial"/>
              </a:rPr>
              <a:t> country.</a:t>
            </a:r>
          </a:p>
          <a:p>
            <a:pPr marL="0" indent="0">
              <a:buNone/>
            </a:pPr>
            <a:r>
              <a:rPr lang="sk-SK" sz="1800" dirty="0">
                <a:latin typeface="Arial"/>
                <a:cs typeface="Arial"/>
              </a:rPr>
              <a:t>- </a:t>
            </a:r>
            <a:r>
              <a:rPr lang="sk-SK" sz="1800" dirty="0" err="1">
                <a:latin typeface="Arial"/>
                <a:cs typeface="Arial"/>
              </a:rPr>
              <a:t>Stand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up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for</a:t>
            </a:r>
            <a:r>
              <a:rPr lang="sk-SK" sz="1800" dirty="0">
                <a:latin typeface="Arial"/>
                <a:cs typeface="Arial"/>
              </a:rPr>
              <a:t> </a:t>
            </a:r>
            <a:r>
              <a:rPr lang="sk-SK" sz="1800" dirty="0" err="1">
                <a:latin typeface="Arial"/>
                <a:cs typeface="Arial"/>
              </a:rPr>
              <a:t>people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if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they</a:t>
            </a:r>
            <a:r>
              <a:rPr lang="sk-SK" sz="1800" dirty="0">
                <a:latin typeface="Arial"/>
                <a:cs typeface="Arial"/>
              </a:rPr>
              <a:t> are </a:t>
            </a:r>
            <a:r>
              <a:rPr lang="sk-SK" sz="1800" dirty="0" err="1">
                <a:latin typeface="Arial"/>
                <a:cs typeface="Arial"/>
              </a:rPr>
              <a:t>bullied</a:t>
            </a:r>
          </a:p>
          <a:p>
            <a:pPr marL="0" indent="0">
              <a:buNone/>
            </a:pPr>
            <a:r>
              <a:rPr lang="sk-SK" sz="1800" dirty="0">
                <a:latin typeface="Arial"/>
                <a:cs typeface="Arial"/>
              </a:rPr>
              <a:t>- </a:t>
            </a:r>
            <a:r>
              <a:rPr lang="sk-SK" sz="1800" dirty="0" err="1">
                <a:latin typeface="Arial"/>
                <a:cs typeface="Arial"/>
              </a:rPr>
              <a:t>Separate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bully</a:t>
            </a:r>
            <a:r>
              <a:rPr lang="sk-SK" sz="1800" dirty="0">
                <a:latin typeface="Arial"/>
                <a:cs typeface="Arial"/>
              </a:rPr>
              <a:t> and </a:t>
            </a:r>
            <a:r>
              <a:rPr lang="sk-SK" sz="1800" dirty="0" err="1">
                <a:latin typeface="Arial"/>
                <a:cs typeface="Arial"/>
              </a:rPr>
              <a:t>and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the</a:t>
            </a:r>
            <a:r>
              <a:rPr lang="sk-SK" sz="1800" dirty="0">
                <a:latin typeface="Arial"/>
                <a:cs typeface="Arial"/>
              </a:rPr>
              <a:t> person </a:t>
            </a:r>
            <a:r>
              <a:rPr lang="sk-SK" sz="1800" dirty="0" err="1">
                <a:latin typeface="Arial"/>
                <a:cs typeface="Arial"/>
              </a:rPr>
              <a:t>being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bullied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if</a:t>
            </a:r>
            <a:r>
              <a:rPr lang="sk-SK" sz="1800" dirty="0">
                <a:latin typeface="Arial"/>
                <a:cs typeface="Arial"/>
              </a:rPr>
              <a:t> </a:t>
            </a:r>
            <a:r>
              <a:rPr lang="sk-SK" sz="1800" dirty="0" err="1">
                <a:latin typeface="Arial"/>
                <a:cs typeface="Arial"/>
              </a:rPr>
              <a:t>you</a:t>
            </a:r>
            <a:r>
              <a:rPr lang="sk-SK" sz="1800" dirty="0">
                <a:latin typeface="Arial"/>
                <a:cs typeface="Arial"/>
              </a:rPr>
              <a:t> </a:t>
            </a:r>
            <a:r>
              <a:rPr lang="sk-SK" sz="1800" dirty="0" err="1">
                <a:latin typeface="Arial"/>
                <a:cs typeface="Arial"/>
              </a:rPr>
              <a:t>can</a:t>
            </a:r>
            <a:r>
              <a:rPr lang="sk-SK" sz="1800" dirty="0">
                <a:latin typeface="Arial"/>
                <a:cs typeface="Arial"/>
              </a:rPr>
              <a:t>. </a:t>
            </a:r>
          </a:p>
          <a:p>
            <a:pPr marL="0" indent="0">
              <a:buNone/>
            </a:pPr>
            <a:endParaRPr lang="sk-SK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sk-SK" sz="2400" b="1" dirty="0">
                <a:latin typeface="Arial"/>
                <a:cs typeface="Arial"/>
              </a:rPr>
              <a:t>Just </a:t>
            </a:r>
            <a:r>
              <a:rPr lang="sk-SK" sz="2400" b="1" dirty="0" err="1">
                <a:latin typeface="Arial"/>
                <a:cs typeface="Arial"/>
              </a:rPr>
              <a:t>don</a:t>
            </a:r>
            <a:r>
              <a:rPr lang="sk-SK" sz="2400" b="1" dirty="0" err="1">
                <a:latin typeface="Arial"/>
                <a:ea typeface="+mn-lt"/>
                <a:cs typeface="+mn-lt"/>
              </a:rPr>
              <a:t>’t</a:t>
            </a:r>
            <a:r>
              <a:rPr lang="sk-SK" sz="2400" b="1" dirty="0">
                <a:latin typeface="Arial"/>
                <a:ea typeface="+mn-lt"/>
                <a:cs typeface="+mn-lt"/>
              </a:rPr>
              <a:t> </a:t>
            </a:r>
            <a:r>
              <a:rPr lang="sk-SK" sz="2400" b="1" dirty="0" err="1">
                <a:latin typeface="Arial"/>
                <a:ea typeface="+mn-lt"/>
                <a:cs typeface="+mn-lt"/>
              </a:rPr>
              <a:t>watch</a:t>
            </a:r>
            <a:r>
              <a:rPr lang="sk-SK" sz="2400" b="1" dirty="0">
                <a:latin typeface="Arial"/>
                <a:ea typeface="+mn-lt"/>
                <a:cs typeface="+mn-lt"/>
              </a:rPr>
              <a:t> </a:t>
            </a:r>
            <a:r>
              <a:rPr lang="sk-SK" sz="2400" b="1" dirty="0" err="1">
                <a:latin typeface="Arial"/>
                <a:ea typeface="+mn-lt"/>
                <a:cs typeface="+mn-lt"/>
              </a:rPr>
              <a:t>it</a:t>
            </a:r>
            <a:r>
              <a:rPr lang="sk-SK" sz="2400" b="1" dirty="0">
                <a:latin typeface="Arial"/>
                <a:ea typeface="+mn-lt"/>
                <a:cs typeface="+mn-lt"/>
              </a:rPr>
              <a:t> to </a:t>
            </a:r>
            <a:r>
              <a:rPr lang="sk-SK" sz="2400" b="1" dirty="0" err="1">
                <a:latin typeface="Arial"/>
                <a:ea typeface="+mn-lt"/>
                <a:cs typeface="+mn-lt"/>
              </a:rPr>
              <a:t>happen</a:t>
            </a:r>
            <a:r>
              <a:rPr lang="sk-SK" sz="2400" b="1" dirty="0">
                <a:latin typeface="Arial"/>
                <a:ea typeface="+mn-lt"/>
                <a:cs typeface="+mn-lt"/>
              </a:rPr>
              <a:t>, do </a:t>
            </a:r>
            <a:r>
              <a:rPr lang="sk-SK" sz="2400" b="1" dirty="0" err="1">
                <a:latin typeface="Arial"/>
                <a:ea typeface="+mn-lt"/>
                <a:cs typeface="+mn-lt"/>
              </a:rPr>
              <a:t>something</a:t>
            </a:r>
            <a:r>
              <a:rPr lang="sk-SK" sz="2400" b="1" dirty="0">
                <a:latin typeface="Arial"/>
                <a:ea typeface="+mn-lt"/>
                <a:cs typeface="+mn-lt"/>
              </a:rPr>
              <a:t> !!</a:t>
            </a:r>
          </a:p>
          <a:p>
            <a:pPr marL="0" indent="0">
              <a:buNone/>
            </a:pPr>
            <a:r>
              <a:rPr lang="sk-SK" sz="2400" b="1" dirty="0" err="1">
                <a:latin typeface="Arial"/>
                <a:cs typeface="Arial"/>
              </a:rPr>
              <a:t>Help</a:t>
            </a:r>
            <a:r>
              <a:rPr lang="sk-SK" sz="2400" b="1" dirty="0">
                <a:latin typeface="Arial"/>
                <a:cs typeface="Arial"/>
              </a:rPr>
              <a:t> </a:t>
            </a:r>
            <a:r>
              <a:rPr lang="sk-SK" sz="2400" b="1" dirty="0" err="1">
                <a:latin typeface="Arial"/>
                <a:cs typeface="Arial"/>
              </a:rPr>
              <a:t>the</a:t>
            </a:r>
            <a:r>
              <a:rPr lang="sk-SK" sz="2400" b="1" dirty="0">
                <a:latin typeface="Arial"/>
                <a:cs typeface="Arial"/>
              </a:rPr>
              <a:t> </a:t>
            </a:r>
            <a:r>
              <a:rPr lang="sk-SK" sz="2400" b="1" dirty="0" err="1">
                <a:latin typeface="Arial"/>
                <a:cs typeface="Arial"/>
              </a:rPr>
              <a:t>weaker</a:t>
            </a:r>
            <a:r>
              <a:rPr lang="sk-SK" sz="2400" b="1" dirty="0">
                <a:latin typeface="Arial"/>
                <a:cs typeface="Arial"/>
              </a:rPr>
              <a:t> . </a:t>
            </a:r>
          </a:p>
          <a:p>
            <a:pPr marL="0" indent="0">
              <a:buNone/>
            </a:pPr>
            <a:endParaRPr lang="sk-S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65815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0</Words>
  <Application>Microsoft Office PowerPoint</Application>
  <PresentationFormat>Širokouhlá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Crop</vt:lpstr>
      <vt:lpstr>BULLYING/CYBERBULLYING</vt:lpstr>
      <vt:lpstr>Bullying </vt:lpstr>
      <vt:lpstr>Types of bullying </vt:lpstr>
      <vt:lpstr>How can we notice that</vt:lpstr>
      <vt:lpstr>Cyberbullying</vt:lpstr>
      <vt:lpstr>What is a difference ? </vt:lpstr>
      <vt:lpstr>Why?</vt:lpstr>
      <vt:lpstr>What is the result ?</vt:lpstr>
      <vt:lpstr>HOW CAN WE PREVENT THIS</vt:lpstr>
      <vt:lpstr>THANK YOU FOR YOUR ATTENTION 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944</cp:revision>
  <dcterms:created xsi:type="dcterms:W3CDTF">2015-09-21T23:24:45Z</dcterms:created>
  <dcterms:modified xsi:type="dcterms:W3CDTF">2019-10-07T22:37:28Z</dcterms:modified>
</cp:coreProperties>
</file>